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8" r:id="rId2"/>
    <p:sldId id="260" r:id="rId3"/>
    <p:sldId id="263" r:id="rId4"/>
    <p:sldId id="265" r:id="rId5"/>
    <p:sldId id="273" r:id="rId6"/>
    <p:sldId id="271" r:id="rId7"/>
    <p:sldId id="275" r:id="rId8"/>
    <p:sldId id="267" r:id="rId9"/>
    <p:sldId id="269" r:id="rId10"/>
    <p:sldId id="292" r:id="rId11"/>
    <p:sldId id="294" r:id="rId12"/>
    <p:sldId id="277" r:id="rId13"/>
    <p:sldId id="279" r:id="rId14"/>
    <p:sldId id="290" r:id="rId15"/>
    <p:sldId id="281" r:id="rId16"/>
    <p:sldId id="283" r:id="rId17"/>
    <p:sldId id="285" r:id="rId18"/>
    <p:sldId id="287" r:id="rId19"/>
  </p:sldIdLst>
  <p:sldSz cx="10287000" cy="10287000"/>
  <p:notesSz cx="6797675" cy="9926638"/>
  <p:defaultTextStyle>
    <a:defPPr>
      <a:defRPr lang="en-US"/>
    </a:defPPr>
    <a:lvl1pPr marL="0" algn="l" defTabSz="4062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6264" algn="l" defTabSz="4062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2527" algn="l" defTabSz="4062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8793" algn="l" defTabSz="4062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5057" algn="l" defTabSz="4062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31321" algn="l" defTabSz="4062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7584" algn="l" defTabSz="4062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43850" algn="l" defTabSz="4062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50114" algn="l" defTabSz="4062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B11"/>
    <a:srgbClr val="006C35"/>
    <a:srgbClr val="FFFF00"/>
    <a:srgbClr val="D6ED8C"/>
    <a:srgbClr val="F7FFD9"/>
    <a:srgbClr val="C7E0A4"/>
    <a:srgbClr val="EFEADE"/>
    <a:srgbClr val="FFBF66"/>
    <a:srgbClr val="DDEBAB"/>
    <a:srgbClr val="F1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DC2D7-BD06-0249-4C9B-075DE635A7E2}" v="583" dt="2026-03-02T09:20:07.440"/>
    <p1510:client id="{5870A707-684F-5716-DD66-5752BF870791}" v="615" dt="2026-03-03T09:52:02.593"/>
    <p1510:client id="{5D5E6482-34CC-25B7-544C-A9393D374D66}" v="2" dt="2026-03-02T07:29:43.929"/>
    <p1510:client id="{8FEDC75A-34B0-74AA-A37F-72835BF9FD65}" v="72" dt="2026-03-03T08:47:52.926"/>
    <p1510:client id="{ACDB9A4A-8F2B-01D3-9A70-EDAF49AB279C}" v="1659" dt="2026-03-03T03:23:04.029"/>
    <p1510:client id="{B8C79783-84D4-B633-CA2E-600F30FC63BC}" v="581" dt="2026-03-03T04:07:44.808"/>
    <p1510:client id="{C33A3E18-0B26-10D8-FE63-90E6C1C44A05}" v="29" dt="2026-03-03T09:54:57.563"/>
    <p1510:client id="{E810DB74-F4B9-C94C-7107-DA5EFD7E4F98}" v="38" dt="2026-03-04T06:42:45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49" autoAdjust="0"/>
    <p:restoredTop sz="94658"/>
  </p:normalViewPr>
  <p:slideViewPr>
    <p:cSldViewPr snapToGrid="0">
      <p:cViewPr varScale="1">
        <p:scale>
          <a:sx n="73" d="100"/>
          <a:sy n="73" d="100"/>
        </p:scale>
        <p:origin x="29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E2BED-330F-B147-AB56-0D22C264FB8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24025" y="1241425"/>
            <a:ext cx="33496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80BE-73EF-E644-B87A-0D1E788D1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9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32465" rtl="0" eaLnBrk="1" latinLnBrk="0" hangingPunct="1">
      <a:defRPr sz="1748" kern="1200">
        <a:solidFill>
          <a:schemeClr val="tx1"/>
        </a:solidFill>
        <a:latin typeface="+mn-lt"/>
        <a:ea typeface="+mn-ea"/>
        <a:cs typeface="+mn-cs"/>
      </a:defRPr>
    </a:lvl1pPr>
    <a:lvl2pPr marL="666233" algn="l" defTabSz="1332465" rtl="0" eaLnBrk="1" latinLnBrk="0" hangingPunct="1">
      <a:defRPr sz="1748" kern="1200">
        <a:solidFill>
          <a:schemeClr val="tx1"/>
        </a:solidFill>
        <a:latin typeface="+mn-lt"/>
        <a:ea typeface="+mn-ea"/>
        <a:cs typeface="+mn-cs"/>
      </a:defRPr>
    </a:lvl2pPr>
    <a:lvl3pPr marL="1332465" algn="l" defTabSz="1332465" rtl="0" eaLnBrk="1" latinLnBrk="0" hangingPunct="1">
      <a:defRPr sz="1748" kern="1200">
        <a:solidFill>
          <a:schemeClr val="tx1"/>
        </a:solidFill>
        <a:latin typeface="+mn-lt"/>
        <a:ea typeface="+mn-ea"/>
        <a:cs typeface="+mn-cs"/>
      </a:defRPr>
    </a:lvl3pPr>
    <a:lvl4pPr marL="1998698" algn="l" defTabSz="1332465" rtl="0" eaLnBrk="1" latinLnBrk="0" hangingPunct="1">
      <a:defRPr sz="1748" kern="1200">
        <a:solidFill>
          <a:schemeClr val="tx1"/>
        </a:solidFill>
        <a:latin typeface="+mn-lt"/>
        <a:ea typeface="+mn-ea"/>
        <a:cs typeface="+mn-cs"/>
      </a:defRPr>
    </a:lvl4pPr>
    <a:lvl5pPr marL="2664931" algn="l" defTabSz="1332465" rtl="0" eaLnBrk="1" latinLnBrk="0" hangingPunct="1">
      <a:defRPr sz="1748" kern="1200">
        <a:solidFill>
          <a:schemeClr val="tx1"/>
        </a:solidFill>
        <a:latin typeface="+mn-lt"/>
        <a:ea typeface="+mn-ea"/>
        <a:cs typeface="+mn-cs"/>
      </a:defRPr>
    </a:lvl5pPr>
    <a:lvl6pPr marL="3331163" algn="l" defTabSz="1332465" rtl="0" eaLnBrk="1" latinLnBrk="0" hangingPunct="1">
      <a:defRPr sz="1748" kern="1200">
        <a:solidFill>
          <a:schemeClr val="tx1"/>
        </a:solidFill>
        <a:latin typeface="+mn-lt"/>
        <a:ea typeface="+mn-ea"/>
        <a:cs typeface="+mn-cs"/>
      </a:defRPr>
    </a:lvl6pPr>
    <a:lvl7pPr marL="3997396" algn="l" defTabSz="1332465" rtl="0" eaLnBrk="1" latinLnBrk="0" hangingPunct="1">
      <a:defRPr sz="1748" kern="1200">
        <a:solidFill>
          <a:schemeClr val="tx1"/>
        </a:solidFill>
        <a:latin typeface="+mn-lt"/>
        <a:ea typeface="+mn-ea"/>
        <a:cs typeface="+mn-cs"/>
      </a:defRPr>
    </a:lvl7pPr>
    <a:lvl8pPr marL="4663629" algn="l" defTabSz="1332465" rtl="0" eaLnBrk="1" latinLnBrk="0" hangingPunct="1">
      <a:defRPr sz="1748" kern="1200">
        <a:solidFill>
          <a:schemeClr val="tx1"/>
        </a:solidFill>
        <a:latin typeface="+mn-lt"/>
        <a:ea typeface="+mn-ea"/>
        <a:cs typeface="+mn-cs"/>
      </a:defRPr>
    </a:lvl8pPr>
    <a:lvl9pPr marL="5329861" algn="l" defTabSz="1332465" rtl="0" eaLnBrk="1" latinLnBrk="0" hangingPunct="1">
      <a:defRPr sz="1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34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34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89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85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26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19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17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02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0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9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0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9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82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71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85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48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4025" y="1241425"/>
            <a:ext cx="33496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280BE-73EF-E644-B87A-0D1E788D11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0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6" y="1683545"/>
            <a:ext cx="8743950" cy="3581400"/>
          </a:xfrm>
        </p:spPr>
        <p:txBody>
          <a:bodyPr anchor="b"/>
          <a:lstStyle>
            <a:lvl1pPr algn="ctr">
              <a:defRPr sz="528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6" y="5403058"/>
            <a:ext cx="7715251" cy="2483643"/>
          </a:xfrm>
        </p:spPr>
        <p:txBody>
          <a:bodyPr/>
          <a:lstStyle>
            <a:lvl1pPr marL="0" indent="0" algn="ctr">
              <a:buNone/>
              <a:defRPr sz="2113"/>
            </a:lvl1pPr>
            <a:lvl2pPr marL="402545" indent="0" algn="ctr">
              <a:buNone/>
              <a:defRPr sz="1760"/>
            </a:lvl2pPr>
            <a:lvl3pPr marL="805094" indent="0" algn="ctr">
              <a:buNone/>
              <a:defRPr sz="1585"/>
            </a:lvl3pPr>
            <a:lvl4pPr marL="1207639" indent="0" algn="ctr">
              <a:buNone/>
              <a:defRPr sz="1410"/>
            </a:lvl4pPr>
            <a:lvl5pPr marL="1610185" indent="0" algn="ctr">
              <a:buNone/>
              <a:defRPr sz="1410"/>
            </a:lvl5pPr>
            <a:lvl6pPr marL="2012730" indent="0" algn="ctr">
              <a:buNone/>
              <a:defRPr sz="1410"/>
            </a:lvl6pPr>
            <a:lvl7pPr marL="2415278" indent="0" algn="ctr">
              <a:buNone/>
              <a:defRPr sz="1410"/>
            </a:lvl7pPr>
            <a:lvl8pPr marL="2817824" indent="0" algn="ctr">
              <a:buNone/>
              <a:defRPr sz="1410"/>
            </a:lvl8pPr>
            <a:lvl9pPr marL="3220369" indent="0" algn="ctr">
              <a:buNone/>
              <a:defRPr sz="141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FB8-2F62-3844-934F-1A2B4E425D6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CC7-0BF2-7F43-AFE0-A76FA9EB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3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FB8-2F62-3844-934F-1A2B4E425D6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CC7-0BF2-7F43-AFE0-A76FA9EB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7" y="547688"/>
            <a:ext cx="2218136" cy="871775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3" y="547688"/>
            <a:ext cx="6525816" cy="871775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FB8-2F62-3844-934F-1A2B4E425D6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CC7-0BF2-7F43-AFE0-A76FA9EB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FB8-2F62-3844-934F-1A2B4E425D6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CC7-0BF2-7F43-AFE0-A76FA9EB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5" y="2564609"/>
            <a:ext cx="8872539" cy="4279106"/>
          </a:xfrm>
        </p:spPr>
        <p:txBody>
          <a:bodyPr anchor="b"/>
          <a:lstStyle>
            <a:lvl1pPr>
              <a:defRPr sz="528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5" y="6884199"/>
            <a:ext cx="8872539" cy="2250282"/>
          </a:xfrm>
        </p:spPr>
        <p:txBody>
          <a:bodyPr/>
          <a:lstStyle>
            <a:lvl1pPr marL="0" indent="0">
              <a:buNone/>
              <a:defRPr sz="2113">
                <a:solidFill>
                  <a:schemeClr val="tx1">
                    <a:tint val="82000"/>
                  </a:schemeClr>
                </a:solidFill>
              </a:defRPr>
            </a:lvl1pPr>
            <a:lvl2pPr marL="402545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2pPr>
            <a:lvl3pPr marL="805094" indent="0">
              <a:buNone/>
              <a:defRPr sz="1585">
                <a:solidFill>
                  <a:schemeClr val="tx1">
                    <a:tint val="82000"/>
                  </a:schemeClr>
                </a:solidFill>
              </a:defRPr>
            </a:lvl3pPr>
            <a:lvl4pPr marL="1207639" indent="0">
              <a:buNone/>
              <a:defRPr sz="1410">
                <a:solidFill>
                  <a:schemeClr val="tx1">
                    <a:tint val="82000"/>
                  </a:schemeClr>
                </a:solidFill>
              </a:defRPr>
            </a:lvl4pPr>
            <a:lvl5pPr marL="1610185" indent="0">
              <a:buNone/>
              <a:defRPr sz="1410">
                <a:solidFill>
                  <a:schemeClr val="tx1">
                    <a:tint val="82000"/>
                  </a:schemeClr>
                </a:solidFill>
              </a:defRPr>
            </a:lvl5pPr>
            <a:lvl6pPr marL="2012730" indent="0">
              <a:buNone/>
              <a:defRPr sz="1410">
                <a:solidFill>
                  <a:schemeClr val="tx1">
                    <a:tint val="82000"/>
                  </a:schemeClr>
                </a:solidFill>
              </a:defRPr>
            </a:lvl6pPr>
            <a:lvl7pPr marL="2415278" indent="0">
              <a:buNone/>
              <a:defRPr sz="1410">
                <a:solidFill>
                  <a:schemeClr val="tx1">
                    <a:tint val="82000"/>
                  </a:schemeClr>
                </a:solidFill>
              </a:defRPr>
            </a:lvl7pPr>
            <a:lvl8pPr marL="2817824" indent="0">
              <a:buNone/>
              <a:defRPr sz="1410">
                <a:solidFill>
                  <a:schemeClr val="tx1">
                    <a:tint val="82000"/>
                  </a:schemeClr>
                </a:solidFill>
              </a:defRPr>
            </a:lvl8pPr>
            <a:lvl9pPr marL="3220369" indent="0">
              <a:buNone/>
              <a:defRPr sz="141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FB8-2F62-3844-934F-1A2B4E425D6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CC7-0BF2-7F43-AFE0-A76FA9EB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1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2" y="2738438"/>
            <a:ext cx="4371975" cy="65270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6" y="2738438"/>
            <a:ext cx="4371975" cy="65270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FB8-2F62-3844-934F-1A2B4E425D6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CC7-0BF2-7F43-AFE0-A76FA9EB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6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0" y="547694"/>
            <a:ext cx="8872539" cy="19883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3" y="2521746"/>
            <a:ext cx="4351882" cy="1235869"/>
          </a:xfrm>
        </p:spPr>
        <p:txBody>
          <a:bodyPr anchor="b"/>
          <a:lstStyle>
            <a:lvl1pPr marL="0" indent="0">
              <a:buNone/>
              <a:defRPr sz="2113" b="1"/>
            </a:lvl1pPr>
            <a:lvl2pPr marL="402545" indent="0">
              <a:buNone/>
              <a:defRPr sz="1760" b="1"/>
            </a:lvl2pPr>
            <a:lvl3pPr marL="805094" indent="0">
              <a:buNone/>
              <a:defRPr sz="1585" b="1"/>
            </a:lvl3pPr>
            <a:lvl4pPr marL="1207639" indent="0">
              <a:buNone/>
              <a:defRPr sz="1410" b="1"/>
            </a:lvl4pPr>
            <a:lvl5pPr marL="1610185" indent="0">
              <a:buNone/>
              <a:defRPr sz="1410" b="1"/>
            </a:lvl5pPr>
            <a:lvl6pPr marL="2012730" indent="0">
              <a:buNone/>
              <a:defRPr sz="1410" b="1"/>
            </a:lvl6pPr>
            <a:lvl7pPr marL="2415278" indent="0">
              <a:buNone/>
              <a:defRPr sz="1410" b="1"/>
            </a:lvl7pPr>
            <a:lvl8pPr marL="2817824" indent="0">
              <a:buNone/>
              <a:defRPr sz="1410" b="1"/>
            </a:lvl8pPr>
            <a:lvl9pPr marL="3220369" indent="0">
              <a:buNone/>
              <a:defRPr sz="141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3" y="3757612"/>
            <a:ext cx="4351882" cy="55268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6" y="2521746"/>
            <a:ext cx="4373316" cy="1235869"/>
          </a:xfrm>
        </p:spPr>
        <p:txBody>
          <a:bodyPr anchor="b"/>
          <a:lstStyle>
            <a:lvl1pPr marL="0" indent="0">
              <a:buNone/>
              <a:defRPr sz="2113" b="1"/>
            </a:lvl1pPr>
            <a:lvl2pPr marL="402545" indent="0">
              <a:buNone/>
              <a:defRPr sz="1760" b="1"/>
            </a:lvl2pPr>
            <a:lvl3pPr marL="805094" indent="0">
              <a:buNone/>
              <a:defRPr sz="1585" b="1"/>
            </a:lvl3pPr>
            <a:lvl4pPr marL="1207639" indent="0">
              <a:buNone/>
              <a:defRPr sz="1410" b="1"/>
            </a:lvl4pPr>
            <a:lvl5pPr marL="1610185" indent="0">
              <a:buNone/>
              <a:defRPr sz="1410" b="1"/>
            </a:lvl5pPr>
            <a:lvl6pPr marL="2012730" indent="0">
              <a:buNone/>
              <a:defRPr sz="1410" b="1"/>
            </a:lvl6pPr>
            <a:lvl7pPr marL="2415278" indent="0">
              <a:buNone/>
              <a:defRPr sz="1410" b="1"/>
            </a:lvl7pPr>
            <a:lvl8pPr marL="2817824" indent="0">
              <a:buNone/>
              <a:defRPr sz="1410" b="1"/>
            </a:lvl8pPr>
            <a:lvl9pPr marL="3220369" indent="0">
              <a:buNone/>
              <a:defRPr sz="141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6" y="3757612"/>
            <a:ext cx="4373316" cy="55268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FB8-2F62-3844-934F-1A2B4E425D6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CC7-0BF2-7F43-AFE0-A76FA9EB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2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FB8-2F62-3844-934F-1A2B4E425D6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CC7-0BF2-7F43-AFE0-A76FA9EB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FB8-2F62-3844-934F-1A2B4E425D6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CC7-0BF2-7F43-AFE0-A76FA9EB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4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3" y="685802"/>
            <a:ext cx="3317826" cy="2400300"/>
          </a:xfrm>
        </p:spPr>
        <p:txBody>
          <a:bodyPr anchor="b"/>
          <a:lstStyle>
            <a:lvl1pPr>
              <a:defRPr sz="281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8" y="1481142"/>
            <a:ext cx="5207793" cy="7310437"/>
          </a:xfrm>
        </p:spPr>
        <p:txBody>
          <a:bodyPr/>
          <a:lstStyle>
            <a:lvl1pPr>
              <a:defRPr sz="2817"/>
            </a:lvl1pPr>
            <a:lvl2pPr>
              <a:defRPr sz="2467"/>
            </a:lvl2pPr>
            <a:lvl3pPr>
              <a:defRPr sz="2113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3" y="3086100"/>
            <a:ext cx="3317826" cy="5717381"/>
          </a:xfrm>
        </p:spPr>
        <p:txBody>
          <a:bodyPr/>
          <a:lstStyle>
            <a:lvl1pPr marL="0" indent="0">
              <a:buNone/>
              <a:defRPr sz="1410"/>
            </a:lvl1pPr>
            <a:lvl2pPr marL="402545" indent="0">
              <a:buNone/>
              <a:defRPr sz="1232"/>
            </a:lvl2pPr>
            <a:lvl3pPr marL="805094" indent="0">
              <a:buNone/>
              <a:defRPr sz="1057"/>
            </a:lvl3pPr>
            <a:lvl4pPr marL="1207639" indent="0">
              <a:buNone/>
              <a:defRPr sz="881"/>
            </a:lvl4pPr>
            <a:lvl5pPr marL="1610185" indent="0">
              <a:buNone/>
              <a:defRPr sz="881"/>
            </a:lvl5pPr>
            <a:lvl6pPr marL="2012730" indent="0">
              <a:buNone/>
              <a:defRPr sz="881"/>
            </a:lvl6pPr>
            <a:lvl7pPr marL="2415278" indent="0">
              <a:buNone/>
              <a:defRPr sz="881"/>
            </a:lvl7pPr>
            <a:lvl8pPr marL="2817824" indent="0">
              <a:buNone/>
              <a:defRPr sz="881"/>
            </a:lvl8pPr>
            <a:lvl9pPr marL="3220369" indent="0">
              <a:buNone/>
              <a:defRPr sz="88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FB8-2F62-3844-934F-1A2B4E425D6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CC7-0BF2-7F43-AFE0-A76FA9EB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8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3" y="685802"/>
            <a:ext cx="3317826" cy="2400300"/>
          </a:xfrm>
        </p:spPr>
        <p:txBody>
          <a:bodyPr anchor="b"/>
          <a:lstStyle>
            <a:lvl1pPr>
              <a:defRPr sz="281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8" y="1481142"/>
            <a:ext cx="5207793" cy="7310437"/>
          </a:xfrm>
        </p:spPr>
        <p:txBody>
          <a:bodyPr anchor="t"/>
          <a:lstStyle>
            <a:lvl1pPr marL="0" indent="0">
              <a:buNone/>
              <a:defRPr sz="2817"/>
            </a:lvl1pPr>
            <a:lvl2pPr marL="402545" indent="0">
              <a:buNone/>
              <a:defRPr sz="2467"/>
            </a:lvl2pPr>
            <a:lvl3pPr marL="805094" indent="0">
              <a:buNone/>
              <a:defRPr sz="2113"/>
            </a:lvl3pPr>
            <a:lvl4pPr marL="1207639" indent="0">
              <a:buNone/>
              <a:defRPr sz="1760"/>
            </a:lvl4pPr>
            <a:lvl5pPr marL="1610185" indent="0">
              <a:buNone/>
              <a:defRPr sz="1760"/>
            </a:lvl5pPr>
            <a:lvl6pPr marL="2012730" indent="0">
              <a:buNone/>
              <a:defRPr sz="1760"/>
            </a:lvl6pPr>
            <a:lvl7pPr marL="2415278" indent="0">
              <a:buNone/>
              <a:defRPr sz="1760"/>
            </a:lvl7pPr>
            <a:lvl8pPr marL="2817824" indent="0">
              <a:buNone/>
              <a:defRPr sz="1760"/>
            </a:lvl8pPr>
            <a:lvl9pPr marL="3220369" indent="0">
              <a:buNone/>
              <a:defRPr sz="176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3" y="3086100"/>
            <a:ext cx="3317826" cy="5717381"/>
          </a:xfrm>
        </p:spPr>
        <p:txBody>
          <a:bodyPr/>
          <a:lstStyle>
            <a:lvl1pPr marL="0" indent="0">
              <a:buNone/>
              <a:defRPr sz="1410"/>
            </a:lvl1pPr>
            <a:lvl2pPr marL="402545" indent="0">
              <a:buNone/>
              <a:defRPr sz="1232"/>
            </a:lvl2pPr>
            <a:lvl3pPr marL="805094" indent="0">
              <a:buNone/>
              <a:defRPr sz="1057"/>
            </a:lvl3pPr>
            <a:lvl4pPr marL="1207639" indent="0">
              <a:buNone/>
              <a:defRPr sz="881"/>
            </a:lvl4pPr>
            <a:lvl5pPr marL="1610185" indent="0">
              <a:buNone/>
              <a:defRPr sz="881"/>
            </a:lvl5pPr>
            <a:lvl6pPr marL="2012730" indent="0">
              <a:buNone/>
              <a:defRPr sz="881"/>
            </a:lvl6pPr>
            <a:lvl7pPr marL="2415278" indent="0">
              <a:buNone/>
              <a:defRPr sz="881"/>
            </a:lvl7pPr>
            <a:lvl8pPr marL="2817824" indent="0">
              <a:buNone/>
              <a:defRPr sz="881"/>
            </a:lvl8pPr>
            <a:lvl9pPr marL="3220369" indent="0">
              <a:buNone/>
              <a:defRPr sz="88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5FB8-2F62-3844-934F-1A2B4E425D6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4CC7-0BF2-7F43-AFE0-A76FA9EB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5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2" y="547694"/>
            <a:ext cx="8872539" cy="198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2" y="2738438"/>
            <a:ext cx="8872539" cy="6527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3" y="9534528"/>
            <a:ext cx="231457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2B5FB8-2F62-3844-934F-1A2B4E425D6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70" y="9534528"/>
            <a:ext cx="3471862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8" y="9534528"/>
            <a:ext cx="231457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944CC7-0BF2-7F43-AFE0-A76FA9EB6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8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156" rtl="0" eaLnBrk="1" latinLnBrk="0" hangingPunct="1">
        <a:lnSpc>
          <a:spcPct val="90000"/>
        </a:lnSpc>
        <a:spcBef>
          <a:spcPct val="0"/>
        </a:spcBef>
        <a:buNone/>
        <a:defRPr sz="52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288" indent="-274288" algn="l" defTabSz="1097156" rtl="0" eaLnBrk="1" latinLnBrk="0" hangingPunct="1">
        <a:lnSpc>
          <a:spcPct val="90000"/>
        </a:lnSpc>
        <a:spcBef>
          <a:spcPts val="1199"/>
        </a:spcBef>
        <a:buFont typeface="Arial" panose="020B0604020202020204" pitchFamily="34" charset="0"/>
        <a:buChar char="•"/>
        <a:defRPr sz="3361" kern="1200">
          <a:solidFill>
            <a:schemeClr val="tx1"/>
          </a:solidFill>
          <a:latin typeface="+mn-lt"/>
          <a:ea typeface="+mn-ea"/>
          <a:cs typeface="+mn-cs"/>
        </a:defRPr>
      </a:lvl1pPr>
      <a:lvl2pPr marL="822867" indent="-274288" algn="l" defTabSz="1097156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881" kern="1200">
          <a:solidFill>
            <a:schemeClr val="tx1"/>
          </a:solidFill>
          <a:latin typeface="+mn-lt"/>
          <a:ea typeface="+mn-ea"/>
          <a:cs typeface="+mn-cs"/>
        </a:defRPr>
      </a:lvl2pPr>
      <a:lvl3pPr marL="1371444" indent="-274288" algn="l" defTabSz="1097156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20" indent="-274288" algn="l" defTabSz="1097156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468599" indent="-274288" algn="l" defTabSz="1097156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3017176" indent="-274288" algn="l" defTabSz="1097156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565755" indent="-274288" algn="l" defTabSz="1097156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4114331" indent="-274288" algn="l" defTabSz="1097156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662911" indent="-274288" algn="l" defTabSz="1097156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156" rtl="0" eaLnBrk="1" latinLnBrk="0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1pPr>
      <a:lvl2pPr marL="548577" algn="l" defTabSz="1097156" rtl="0" eaLnBrk="1" latinLnBrk="0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2pPr>
      <a:lvl3pPr marL="1097156" algn="l" defTabSz="1097156" rtl="0" eaLnBrk="1" latinLnBrk="0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3pPr>
      <a:lvl4pPr marL="1645732" algn="l" defTabSz="1097156" rtl="0" eaLnBrk="1" latinLnBrk="0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194311" algn="l" defTabSz="1097156" rtl="0" eaLnBrk="1" latinLnBrk="0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42888" algn="l" defTabSz="1097156" rtl="0" eaLnBrk="1" latinLnBrk="0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91467" algn="l" defTabSz="1097156" rtl="0" eaLnBrk="1" latinLnBrk="0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840043" algn="l" defTabSz="1097156" rtl="0" eaLnBrk="1" latinLnBrk="0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388620" algn="l" defTabSz="1097156" rtl="0" eaLnBrk="1" latinLnBrk="0" hangingPunct="1"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.svg"/><Relationship Id="rId39" Type="http://schemas.openxmlformats.org/officeDocument/2006/relationships/image" Target="../media/image11.png"/><Relationship Id="rId3" Type="http://schemas.openxmlformats.org/officeDocument/2006/relationships/image" Target="../media/image1.png"/><Relationship Id="rId34" Type="http://schemas.microsoft.com/office/2007/relationships/hdphoto" Target="../media/hdphoto3.wdp"/><Relationship Id="rId33" Type="http://schemas.openxmlformats.org/officeDocument/2006/relationships/image" Target="../media/image7.png"/><Relationship Id="rId38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4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32" Type="http://schemas.openxmlformats.org/officeDocument/2006/relationships/image" Target="../media/image6.png"/><Relationship Id="rId37" Type="http://schemas.openxmlformats.org/officeDocument/2006/relationships/image" Target="../media/image9.png"/><Relationship Id="rId40" Type="http://schemas.microsoft.com/office/2007/relationships/hdphoto" Target="../media/hdphoto5.wdp"/><Relationship Id="rId5" Type="http://schemas.microsoft.com/office/2007/relationships/hdphoto" Target="../media/hdphoto1.wdp"/><Relationship Id="rId28" Type="http://schemas.openxmlformats.org/officeDocument/2006/relationships/image" Target="../media/image17.svg"/><Relationship Id="rId15" Type="http://schemas.openxmlformats.org/officeDocument/2006/relationships/image" Target="../media/image6.svg"/><Relationship Id="rId36" Type="http://schemas.microsoft.com/office/2007/relationships/hdphoto" Target="../media/hdphoto4.wdp"/><Relationship Id="rId31" Type="http://schemas.openxmlformats.org/officeDocument/2006/relationships/image" Target="../media/image5.png"/><Relationship Id="rId4" Type="http://schemas.openxmlformats.org/officeDocument/2006/relationships/image" Target="../media/image2.png"/><Relationship Id="rId22" Type="http://schemas.openxmlformats.org/officeDocument/2006/relationships/image" Target="../media/image17.svg"/><Relationship Id="rId30" Type="http://schemas.microsoft.com/office/2007/relationships/hdphoto" Target="../media/hdphoto2.wdp"/><Relationship Id="rId35" Type="http://schemas.openxmlformats.org/officeDocument/2006/relationships/image" Target="../media/image8.png"/><Relationship Id="rId27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26" Type="http://schemas.microsoft.com/office/2007/relationships/hdphoto" Target="../media/hdphoto4.wdp"/><Relationship Id="rId18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5" Type="http://schemas.openxmlformats.org/officeDocument/2006/relationships/image" Target="../media/image8.png"/><Relationship Id="rId33" Type="http://schemas.openxmlformats.org/officeDocument/2006/relationships/image" Target="../media/image14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.png"/><Relationship Id="rId20" Type="http://schemas.openxmlformats.org/officeDocument/2006/relationships/image" Target="../media/image170.svg"/><Relationship Id="rId29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24" Type="http://schemas.openxmlformats.org/officeDocument/2006/relationships/image" Target="../media/image15.png"/><Relationship Id="rId32" Type="http://schemas.openxmlformats.org/officeDocument/2006/relationships/image" Target="../media/image14.svg"/><Relationship Id="rId5" Type="http://schemas.openxmlformats.org/officeDocument/2006/relationships/image" Target="../media/image4.png"/><Relationship Id="rId15" Type="http://schemas.openxmlformats.org/officeDocument/2006/relationships/image" Target="../media/image60.svg"/><Relationship Id="rId23" Type="http://schemas.openxmlformats.org/officeDocument/2006/relationships/image" Target="../media/image170.svg"/><Relationship Id="rId28" Type="http://schemas.openxmlformats.org/officeDocument/2006/relationships/image" Target="../media/image14.svg"/><Relationship Id="rId31" Type="http://schemas.openxmlformats.org/officeDocument/2006/relationships/image" Target="../media/image14.svg"/><Relationship Id="rId4" Type="http://schemas.openxmlformats.org/officeDocument/2006/relationships/image" Target="../media/image2.png"/><Relationship Id="rId22" Type="http://schemas.openxmlformats.org/officeDocument/2006/relationships/image" Target="../media/image60.svg"/><Relationship Id="rId27" Type="http://schemas.openxmlformats.org/officeDocument/2006/relationships/image" Target="../media/image9.png"/><Relationship Id="rId30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26" Type="http://schemas.microsoft.com/office/2007/relationships/hdphoto" Target="../media/hdphoto4.wdp"/><Relationship Id="rId18" Type="http://schemas.openxmlformats.org/officeDocument/2006/relationships/image" Target="../media/image14.svg"/><Relationship Id="rId3" Type="http://schemas.openxmlformats.org/officeDocument/2006/relationships/image" Target="../media/image1.png"/><Relationship Id="rId34" Type="http://schemas.openxmlformats.org/officeDocument/2006/relationships/image" Target="../media/image10.PNG"/><Relationship Id="rId7" Type="http://schemas.openxmlformats.org/officeDocument/2006/relationships/image" Target="../media/image14.png"/><Relationship Id="rId25" Type="http://schemas.openxmlformats.org/officeDocument/2006/relationships/image" Target="../media/image8.png"/><Relationship Id="rId33" Type="http://schemas.openxmlformats.org/officeDocument/2006/relationships/image" Target="../media/image14.svg"/><Relationship Id="rId38" Type="http://schemas.openxmlformats.org/officeDocument/2006/relationships/image" Target="../media/image14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.png"/><Relationship Id="rId20" Type="http://schemas.openxmlformats.org/officeDocument/2006/relationships/image" Target="../media/image170.sv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24" Type="http://schemas.openxmlformats.org/officeDocument/2006/relationships/image" Target="../media/image9.png"/><Relationship Id="rId32" Type="http://schemas.openxmlformats.org/officeDocument/2006/relationships/image" Target="../media/image14.svg"/><Relationship Id="rId37" Type="http://schemas.openxmlformats.org/officeDocument/2006/relationships/image" Target="../media/image14.svg"/><Relationship Id="rId5" Type="http://schemas.openxmlformats.org/officeDocument/2006/relationships/image" Target="../media/image4.png"/><Relationship Id="rId15" Type="http://schemas.openxmlformats.org/officeDocument/2006/relationships/image" Target="../media/image60.svg"/><Relationship Id="rId23" Type="http://schemas.openxmlformats.org/officeDocument/2006/relationships/image" Target="../media/image170.svg"/><Relationship Id="rId36" Type="http://schemas.openxmlformats.org/officeDocument/2006/relationships/image" Target="../media/image15.png"/><Relationship Id="rId31" Type="http://schemas.openxmlformats.org/officeDocument/2006/relationships/image" Target="../media/image14.svg"/><Relationship Id="rId4" Type="http://schemas.openxmlformats.org/officeDocument/2006/relationships/image" Target="../media/image2.png"/><Relationship Id="rId22" Type="http://schemas.openxmlformats.org/officeDocument/2006/relationships/image" Target="../media/image60.svg"/><Relationship Id="rId27" Type="http://schemas.openxmlformats.org/officeDocument/2006/relationships/image" Target="../media/image14.svg"/><Relationship Id="rId35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26" Type="http://schemas.microsoft.com/office/2007/relationships/hdphoto" Target="../media/hdphoto4.wdp"/><Relationship Id="rId18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5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.png"/><Relationship Id="rId20" Type="http://schemas.openxmlformats.org/officeDocument/2006/relationships/image" Target="../media/image170.sv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24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60.svg"/><Relationship Id="rId23" Type="http://schemas.openxmlformats.org/officeDocument/2006/relationships/image" Target="../media/image170.svg"/><Relationship Id="rId28" Type="http://schemas.openxmlformats.org/officeDocument/2006/relationships/image" Target="../media/image14.svg"/><Relationship Id="rId4" Type="http://schemas.openxmlformats.org/officeDocument/2006/relationships/image" Target="../media/image2.png"/><Relationship Id="rId22" Type="http://schemas.openxmlformats.org/officeDocument/2006/relationships/image" Target="../media/image60.svg"/><Relationship Id="rId27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26" Type="http://schemas.microsoft.com/office/2007/relationships/hdphoto" Target="../media/hdphoto4.wdp"/><Relationship Id="rId18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5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.png"/><Relationship Id="rId20" Type="http://schemas.openxmlformats.org/officeDocument/2006/relationships/image" Target="../media/image170.svg"/><Relationship Id="rId29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24" Type="http://schemas.openxmlformats.org/officeDocument/2006/relationships/image" Target="../media/image9.png"/><Relationship Id="rId32" Type="http://schemas.openxmlformats.org/officeDocument/2006/relationships/image" Target="../media/image14.svg"/><Relationship Id="rId5" Type="http://schemas.openxmlformats.org/officeDocument/2006/relationships/image" Target="../media/image4.png"/><Relationship Id="rId15" Type="http://schemas.openxmlformats.org/officeDocument/2006/relationships/image" Target="../media/image60.svg"/><Relationship Id="rId23" Type="http://schemas.openxmlformats.org/officeDocument/2006/relationships/image" Target="../media/image170.svg"/><Relationship Id="rId28" Type="http://schemas.microsoft.com/office/2007/relationships/hdphoto" Target="../media/hdphoto5.wdp"/><Relationship Id="rId31" Type="http://schemas.openxmlformats.org/officeDocument/2006/relationships/image" Target="../media/image14.svg"/><Relationship Id="rId4" Type="http://schemas.openxmlformats.org/officeDocument/2006/relationships/image" Target="../media/image2.png"/><Relationship Id="rId22" Type="http://schemas.openxmlformats.org/officeDocument/2006/relationships/image" Target="../media/image60.svg"/><Relationship Id="rId27" Type="http://schemas.openxmlformats.org/officeDocument/2006/relationships/image" Target="../media/image11.png"/><Relationship Id="rId30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0.svg"/><Relationship Id="rId18" Type="http://schemas.openxmlformats.org/officeDocument/2006/relationships/image" Target="../media/image14.svg"/><Relationship Id="rId3" Type="http://schemas.openxmlformats.org/officeDocument/2006/relationships/image" Target="../media/image1.png"/><Relationship Id="rId21" Type="http://schemas.openxmlformats.org/officeDocument/2006/relationships/image" Target="../media/image4.png"/><Relationship Id="rId25" Type="http://schemas.openxmlformats.org/officeDocument/2006/relationships/image" Target="../media/image60.svg"/><Relationship Id="rId33" Type="http://schemas.openxmlformats.org/officeDocument/2006/relationships/image" Target="../media/image14.svg"/><Relationship Id="rId2" Type="http://schemas.openxmlformats.org/officeDocument/2006/relationships/notesSlide" Target="../notesSlides/notesSlide14.xml"/><Relationship Id="rId20" Type="http://schemas.openxmlformats.org/officeDocument/2006/relationships/image" Target="../media/image170.svg"/><Relationship Id="rId29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6.png"/><Relationship Id="rId32" Type="http://schemas.openxmlformats.org/officeDocument/2006/relationships/image" Target="../media/image14.svg"/><Relationship Id="rId5" Type="http://schemas.openxmlformats.org/officeDocument/2006/relationships/image" Target="../media/image3.png"/><Relationship Id="rId23" Type="http://schemas.openxmlformats.org/officeDocument/2006/relationships/image" Target="../media/image14.png"/><Relationship Id="rId15" Type="http://schemas.openxmlformats.org/officeDocument/2006/relationships/image" Target="../media/image60.svg"/><Relationship Id="rId28" Type="http://schemas.openxmlformats.org/officeDocument/2006/relationships/image" Target="../media/image8.png"/><Relationship Id="rId31" Type="http://schemas.microsoft.com/office/2007/relationships/hdphoto" Target="../media/hdphoto5.wdp"/><Relationship Id="rId4" Type="http://schemas.openxmlformats.org/officeDocument/2006/relationships/image" Target="../media/image2.png"/><Relationship Id="rId22" Type="http://schemas.microsoft.com/office/2007/relationships/hdphoto" Target="../media/hdphoto2.wdp"/><Relationship Id="rId27" Type="http://schemas.openxmlformats.org/officeDocument/2006/relationships/image" Target="../media/image9.png"/><Relationship Id="rId30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26" Type="http://schemas.microsoft.com/office/2007/relationships/hdphoto" Target="../media/hdphoto4.wdp"/><Relationship Id="rId18" Type="http://schemas.openxmlformats.org/officeDocument/2006/relationships/image" Target="NULL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5" Type="http://schemas.openxmlformats.org/officeDocument/2006/relationships/image" Target="../media/image8.png"/><Relationship Id="rId33" Type="http://schemas.openxmlformats.org/officeDocument/2006/relationships/image" Target="NUL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.png"/><Relationship Id="rId20" Type="http://schemas.openxmlformats.org/officeDocument/2006/relationships/image" Target="../media/image17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24" Type="http://schemas.openxmlformats.org/officeDocument/2006/relationships/image" Target="../media/image9.png"/><Relationship Id="rId32" Type="http://schemas.openxmlformats.org/officeDocument/2006/relationships/image" Target="NULL"/><Relationship Id="rId5" Type="http://schemas.openxmlformats.org/officeDocument/2006/relationships/image" Target="../media/image2.png"/><Relationship Id="rId15" Type="http://schemas.openxmlformats.org/officeDocument/2006/relationships/image" Target="../media/image60.svg"/><Relationship Id="rId23" Type="http://schemas.openxmlformats.org/officeDocument/2006/relationships/image" Target="../media/image170.svg"/><Relationship Id="rId31" Type="http://schemas.openxmlformats.org/officeDocument/2006/relationships/image" Target="NULL"/><Relationship Id="rId4" Type="http://schemas.openxmlformats.org/officeDocument/2006/relationships/image" Target="../media/image11.png"/><Relationship Id="rId9" Type="http://schemas.openxmlformats.org/officeDocument/2006/relationships/image" Target="../media/image6.png"/><Relationship Id="rId22" Type="http://schemas.openxmlformats.org/officeDocument/2006/relationships/image" Target="../media/image60.svg"/><Relationship Id="rId30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26" Type="http://schemas.microsoft.com/office/2007/relationships/hdphoto" Target="../media/hdphoto4.wdp"/><Relationship Id="rId18" Type="http://schemas.openxmlformats.org/officeDocument/2006/relationships/image" Target="NULL"/><Relationship Id="rId3" Type="http://schemas.openxmlformats.org/officeDocument/2006/relationships/image" Target="../media/image1.png"/><Relationship Id="rId34" Type="http://schemas.openxmlformats.org/officeDocument/2006/relationships/image" Target="NULL"/><Relationship Id="rId7" Type="http://schemas.openxmlformats.org/officeDocument/2006/relationships/image" Target="../media/image16.png"/><Relationship Id="rId25" Type="http://schemas.openxmlformats.org/officeDocument/2006/relationships/image" Target="../media/image8.png"/><Relationship Id="rId33" Type="http://schemas.openxmlformats.org/officeDocument/2006/relationships/image" Target="NUL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.png"/><Relationship Id="rId20" Type="http://schemas.openxmlformats.org/officeDocument/2006/relationships/image" Target="../media/image170.sv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24" Type="http://schemas.openxmlformats.org/officeDocument/2006/relationships/image" Target="../media/image9.png"/><Relationship Id="rId32" Type="http://schemas.openxmlformats.org/officeDocument/2006/relationships/image" Target="NULL"/><Relationship Id="rId5" Type="http://schemas.openxmlformats.org/officeDocument/2006/relationships/image" Target="../media/image4.png"/><Relationship Id="rId15" Type="http://schemas.openxmlformats.org/officeDocument/2006/relationships/image" Target="../media/image60.svg"/><Relationship Id="rId23" Type="http://schemas.openxmlformats.org/officeDocument/2006/relationships/image" Target="../media/image170.svg"/><Relationship Id="rId31" Type="http://schemas.openxmlformats.org/officeDocument/2006/relationships/image" Target="NULL"/><Relationship Id="rId4" Type="http://schemas.openxmlformats.org/officeDocument/2006/relationships/image" Target="../media/image2.png"/><Relationship Id="rId22" Type="http://schemas.openxmlformats.org/officeDocument/2006/relationships/image" Target="../media/image60.svg"/><Relationship Id="rId27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8" Type="http://schemas.openxmlformats.org/officeDocument/2006/relationships/image" Target="NULL"/><Relationship Id="rId39" Type="http://schemas.openxmlformats.org/officeDocument/2006/relationships/image" Target="NULL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38" Type="http://schemas.openxmlformats.org/officeDocument/2006/relationships/image" Target="NULL"/><Relationship Id="rId2" Type="http://schemas.openxmlformats.org/officeDocument/2006/relationships/notesSlide" Target="../notesSlides/notesSlide17.xml"/><Relationship Id="rId29" Type="http://schemas.openxmlformats.org/officeDocument/2006/relationships/image" Target="NULL"/><Relationship Id="rId20" Type="http://schemas.openxmlformats.org/officeDocument/2006/relationships/image" Target="../media/image170.svg"/><Relationship Id="rId41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32" Type="http://schemas.openxmlformats.org/officeDocument/2006/relationships/image" Target="../media/image3.png"/><Relationship Id="rId37" Type="http://schemas.openxmlformats.org/officeDocument/2006/relationships/image" Target="../media/image9.png"/><Relationship Id="rId40" Type="http://schemas.openxmlformats.org/officeDocument/2006/relationships/image" Target="NULL"/><Relationship Id="rId5" Type="http://schemas.openxmlformats.org/officeDocument/2006/relationships/image" Target="../media/image4.png"/><Relationship Id="rId15" Type="http://schemas.openxmlformats.org/officeDocument/2006/relationships/image" Target="../media/image60.svg"/><Relationship Id="rId36" Type="http://schemas.openxmlformats.org/officeDocument/2006/relationships/image" Target="../media/image170.svg"/><Relationship Id="rId31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30" Type="http://schemas.openxmlformats.org/officeDocument/2006/relationships/image" Target="../media/image17.png"/><Relationship Id="rId35" Type="http://schemas.openxmlformats.org/officeDocument/2006/relationships/image" Target="../media/image6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26" Type="http://schemas.microsoft.com/office/2007/relationships/hdphoto" Target="../media/hdphoto4.wdp"/><Relationship Id="rId18" Type="http://schemas.openxmlformats.org/officeDocument/2006/relationships/image" Target="NULL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5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.png"/><Relationship Id="rId20" Type="http://schemas.openxmlformats.org/officeDocument/2006/relationships/image" Target="../media/image170.svg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24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60.svg"/><Relationship Id="rId23" Type="http://schemas.openxmlformats.org/officeDocument/2006/relationships/image" Target="../media/image170.svg"/><Relationship Id="rId4" Type="http://schemas.openxmlformats.org/officeDocument/2006/relationships/image" Target="../media/image2.png"/><Relationship Id="rId22" Type="http://schemas.openxmlformats.org/officeDocument/2006/relationships/image" Target="../media/image60.svg"/><Relationship Id="rId27" Type="http://schemas.openxmlformats.org/officeDocument/2006/relationships/image" Target="../media/image11.png"/><Relationship Id="rId30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6" Type="http://schemas.microsoft.com/office/2007/relationships/hdphoto" Target="../media/hdphoto5.wdp"/><Relationship Id="rId18" Type="http://schemas.openxmlformats.org/officeDocument/2006/relationships/image" Target="../media/image14.svg"/><Relationship Id="rId39" Type="http://schemas.openxmlformats.org/officeDocument/2006/relationships/image" Target="../media/image14.svg"/><Relationship Id="rId3" Type="http://schemas.openxmlformats.org/officeDocument/2006/relationships/image" Target="../media/image1.png"/><Relationship Id="rId34" Type="http://schemas.openxmlformats.org/officeDocument/2006/relationships/image" Target="../media/image8.png"/><Relationship Id="rId25" Type="http://schemas.openxmlformats.org/officeDocument/2006/relationships/image" Target="../media/image11.png"/><Relationship Id="rId33" Type="http://schemas.openxmlformats.org/officeDocument/2006/relationships/image" Target="../media/image10.PNG"/><Relationship Id="rId38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24" Type="http://schemas.openxmlformats.org/officeDocument/2006/relationships/image" Target="../media/image17.svg"/><Relationship Id="rId32" Type="http://schemas.microsoft.com/office/2007/relationships/hdphoto" Target="../media/hdphoto2.wdp"/><Relationship Id="rId37" Type="http://schemas.openxmlformats.org/officeDocument/2006/relationships/image" Target="../media/image6.png"/><Relationship Id="rId40" Type="http://schemas.openxmlformats.org/officeDocument/2006/relationships/image" Target="../media/image14.svg"/><Relationship Id="rId5" Type="http://schemas.microsoft.com/office/2007/relationships/hdphoto" Target="../media/hdphoto1.wdp"/><Relationship Id="rId36" Type="http://schemas.openxmlformats.org/officeDocument/2006/relationships/image" Target="../media/image12.png"/><Relationship Id="rId15" Type="http://schemas.openxmlformats.org/officeDocument/2006/relationships/image" Target="../media/image6.svg"/><Relationship Id="rId31" Type="http://schemas.openxmlformats.org/officeDocument/2006/relationships/image" Target="../media/image4.png"/><Relationship Id="rId4" Type="http://schemas.openxmlformats.org/officeDocument/2006/relationships/image" Target="../media/image2.png"/><Relationship Id="rId30" Type="http://schemas.openxmlformats.org/officeDocument/2006/relationships/image" Target="../media/image17.svg"/><Relationship Id="rId35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8" Type="http://schemas.openxmlformats.org/officeDocument/2006/relationships/image" Target="../media/image8.png"/><Relationship Id="rId3" Type="http://schemas.openxmlformats.org/officeDocument/2006/relationships/image" Target="../media/image1.png"/><Relationship Id="rId21" Type="http://schemas.openxmlformats.org/officeDocument/2006/relationships/image" Target="../media/image3.png"/><Relationship Id="rId7" Type="http://schemas.microsoft.com/office/2007/relationships/hdphoto" Target="../media/hdphoto2.wdp"/><Relationship Id="rId17" Type="http://schemas.microsoft.com/office/2007/relationships/hdphoto" Target="../media/hdphoto3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png"/><Relationship Id="rId20" Type="http://schemas.openxmlformats.org/officeDocument/2006/relationships/image" Target="../media/image14.svg"/><Relationship Id="rId29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24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6.svg"/><Relationship Id="rId23" Type="http://schemas.openxmlformats.org/officeDocument/2006/relationships/image" Target="../media/image9.png"/><Relationship Id="rId28" Type="http://schemas.openxmlformats.org/officeDocument/2006/relationships/image" Target="../media/image17.svg"/><Relationship Id="rId19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22" Type="http://schemas.openxmlformats.org/officeDocument/2006/relationships/image" Target="../media/image17.svg"/><Relationship Id="rId27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26" Type="http://schemas.openxmlformats.org/officeDocument/2006/relationships/image" Target="../media/image8.png"/><Relationship Id="rId18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5" Type="http://schemas.openxmlformats.org/officeDocument/2006/relationships/image" Target="../media/image9.png"/><Relationship Id="rId33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.png"/><Relationship Id="rId20" Type="http://schemas.openxmlformats.org/officeDocument/2006/relationships/image" Target="../media/image17.sv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24" Type="http://schemas.openxmlformats.org/officeDocument/2006/relationships/image" Target="../media/image17.svg"/><Relationship Id="rId32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6.svg"/><Relationship Id="rId23" Type="http://schemas.openxmlformats.org/officeDocument/2006/relationships/image" Target="../media/image6.svg"/><Relationship Id="rId28" Type="http://schemas.openxmlformats.org/officeDocument/2006/relationships/image" Target="../media/image10.PNG"/><Relationship Id="rId31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27" Type="http://schemas.microsoft.com/office/2007/relationships/hdphoto" Target="../media/hdphoto4.wdp"/><Relationship Id="rId30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26" Type="http://schemas.openxmlformats.org/officeDocument/2006/relationships/image" Target="../media/image8.png"/><Relationship Id="rId18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5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.png"/><Relationship Id="rId20" Type="http://schemas.openxmlformats.org/officeDocument/2006/relationships/image" Target="../media/image17.sv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24" Type="http://schemas.openxmlformats.org/officeDocument/2006/relationships/image" Target="../media/image17.svg"/><Relationship Id="rId5" Type="http://schemas.microsoft.com/office/2007/relationships/hdphoto" Target="../media/hdphoto1.wdp"/><Relationship Id="rId15" Type="http://schemas.openxmlformats.org/officeDocument/2006/relationships/image" Target="../media/image6.svg"/><Relationship Id="rId23" Type="http://schemas.openxmlformats.org/officeDocument/2006/relationships/image" Target="../media/image6.svg"/><Relationship Id="rId28" Type="http://schemas.openxmlformats.org/officeDocument/2006/relationships/image" Target="../media/image9.png"/><Relationship Id="rId31" Type="http://schemas.openxmlformats.org/officeDocument/2006/relationships/image" Target="../media/image14.sv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27" Type="http://schemas.microsoft.com/office/2007/relationships/hdphoto" Target="../media/hdphoto4.wdp"/><Relationship Id="rId30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26" Type="http://schemas.microsoft.com/office/2007/relationships/hdphoto" Target="../media/hdphoto4.wdp"/><Relationship Id="rId18" Type="http://schemas.openxmlformats.org/officeDocument/2006/relationships/image" Target="../media/image14.svg"/><Relationship Id="rId3" Type="http://schemas.openxmlformats.org/officeDocument/2006/relationships/image" Target="../media/image1.png"/><Relationship Id="rId34" Type="http://schemas.openxmlformats.org/officeDocument/2006/relationships/image" Target="../media/image14.svg"/><Relationship Id="rId7" Type="http://schemas.openxmlformats.org/officeDocument/2006/relationships/image" Target="../media/image13.png"/><Relationship Id="rId25" Type="http://schemas.openxmlformats.org/officeDocument/2006/relationships/image" Target="../media/image8.png"/><Relationship Id="rId33" Type="http://schemas.microsoft.com/office/2007/relationships/hdphoto" Target="../media/hdphoto5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.png"/><Relationship Id="rId20" Type="http://schemas.openxmlformats.org/officeDocument/2006/relationships/image" Target="../media/image170.sv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24" Type="http://schemas.openxmlformats.org/officeDocument/2006/relationships/image" Target="../media/image9.png"/><Relationship Id="rId32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60.svg"/><Relationship Id="rId23" Type="http://schemas.openxmlformats.org/officeDocument/2006/relationships/image" Target="../media/image170.svg"/><Relationship Id="rId31" Type="http://schemas.openxmlformats.org/officeDocument/2006/relationships/image" Target="../media/image14.svg"/><Relationship Id="rId4" Type="http://schemas.openxmlformats.org/officeDocument/2006/relationships/image" Target="../media/image2.png"/><Relationship Id="rId22" Type="http://schemas.openxmlformats.org/officeDocument/2006/relationships/image" Target="../media/image60.svg"/><Relationship Id="rId27" Type="http://schemas.openxmlformats.org/officeDocument/2006/relationships/image" Target="../media/image14.svg"/><Relationship Id="rId35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26" Type="http://schemas.microsoft.com/office/2007/relationships/hdphoto" Target="../media/hdphoto4.wdp"/><Relationship Id="rId18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5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.png"/><Relationship Id="rId20" Type="http://schemas.openxmlformats.org/officeDocument/2006/relationships/image" Target="../media/image170.svg"/><Relationship Id="rId29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24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60.svg"/><Relationship Id="rId23" Type="http://schemas.openxmlformats.org/officeDocument/2006/relationships/image" Target="../media/image170.svg"/><Relationship Id="rId28" Type="http://schemas.openxmlformats.org/officeDocument/2006/relationships/image" Target="../media/image10.PNG"/><Relationship Id="rId31" Type="http://schemas.openxmlformats.org/officeDocument/2006/relationships/image" Target="../media/image14.svg"/><Relationship Id="rId4" Type="http://schemas.openxmlformats.org/officeDocument/2006/relationships/image" Target="../media/image2.png"/><Relationship Id="rId22" Type="http://schemas.openxmlformats.org/officeDocument/2006/relationships/image" Target="../media/image60.svg"/><Relationship Id="rId27" Type="http://schemas.openxmlformats.org/officeDocument/2006/relationships/image" Target="../media/image14.svg"/><Relationship Id="rId30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26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openxmlformats.org/officeDocument/2006/relationships/image" Target="../media/image1.png"/><Relationship Id="rId21" Type="http://schemas.openxmlformats.org/officeDocument/2006/relationships/image" Target="../media/image6.png"/><Relationship Id="rId7" Type="http://schemas.microsoft.com/office/2007/relationships/hdphoto" Target="../media/hdphoto2.wdp"/><Relationship Id="rId25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20" Type="http://schemas.openxmlformats.org/officeDocument/2006/relationships/image" Target="../media/image17.sv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24" Type="http://schemas.openxmlformats.org/officeDocument/2006/relationships/image" Target="../media/image6.svg"/><Relationship Id="rId32" Type="http://schemas.openxmlformats.org/officeDocument/2006/relationships/image" Target="../media/image14.svg"/><Relationship Id="rId5" Type="http://schemas.microsoft.com/office/2007/relationships/hdphoto" Target="../media/hdphoto1.wdp"/><Relationship Id="rId15" Type="http://schemas.openxmlformats.org/officeDocument/2006/relationships/image" Target="../media/image6.svg"/><Relationship Id="rId28" Type="http://schemas.microsoft.com/office/2007/relationships/hdphoto" Target="../media/hdphoto4.wdp"/><Relationship Id="rId31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26" Type="http://schemas.openxmlformats.org/officeDocument/2006/relationships/image" Target="../media/image8.png"/><Relationship Id="rId18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5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.png"/><Relationship Id="rId20" Type="http://schemas.openxmlformats.org/officeDocument/2006/relationships/image" Target="../media/image17.sv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24" Type="http://schemas.openxmlformats.org/officeDocument/2006/relationships/image" Target="../media/image17.svg"/><Relationship Id="rId5" Type="http://schemas.microsoft.com/office/2007/relationships/hdphoto" Target="../media/hdphoto1.wdp"/><Relationship Id="rId15" Type="http://schemas.openxmlformats.org/officeDocument/2006/relationships/image" Target="../media/image6.svg"/><Relationship Id="rId23" Type="http://schemas.openxmlformats.org/officeDocument/2006/relationships/image" Target="../media/image6.svg"/><Relationship Id="rId28" Type="http://schemas.openxmlformats.org/officeDocument/2006/relationships/image" Target="../media/image10.PNG"/><Relationship Id="rId31" Type="http://schemas.openxmlformats.org/officeDocument/2006/relationships/image" Target="../media/image14.sv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27" Type="http://schemas.microsoft.com/office/2007/relationships/hdphoto" Target="../media/hdphoto4.wdp"/><Relationship Id="rId30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55901"/>
            <a:ext cx="2025871" cy="1156793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8433489" y="3385463"/>
            <a:ext cx="1155679" cy="432089"/>
            <a:chOff x="8366321" y="3502704"/>
            <a:chExt cx="1155679" cy="432089"/>
          </a:xfrm>
        </p:grpSpPr>
        <p:sp>
          <p:nvSpPr>
            <p:cNvPr id="14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182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5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9" name="圖片 2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87056"/>
            <a:ext cx="2025871" cy="1156793"/>
          </a:xfrm>
          <a:prstGeom prst="rect">
            <a:avLst/>
          </a:prstGeom>
        </p:spPr>
      </p:pic>
      <p:grpSp>
        <p:nvGrpSpPr>
          <p:cNvPr id="38" name="群組 37"/>
          <p:cNvGrpSpPr/>
          <p:nvPr/>
        </p:nvGrpSpPr>
        <p:grpSpPr>
          <a:xfrm>
            <a:off x="8435286" y="4916618"/>
            <a:ext cx="1155679" cy="432089"/>
            <a:chOff x="8366321" y="3502704"/>
            <a:chExt cx="1155679" cy="432089"/>
          </a:xfrm>
        </p:grpSpPr>
        <p:sp>
          <p:nvSpPr>
            <p:cNvPr id="39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673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40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54" name="圖片 5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97019"/>
            <a:ext cx="2025871" cy="1156793"/>
          </a:xfrm>
          <a:prstGeom prst="rect">
            <a:avLst/>
          </a:prstGeom>
        </p:spPr>
      </p:pic>
      <p:grpSp>
        <p:nvGrpSpPr>
          <p:cNvPr id="63" name="群組 62"/>
          <p:cNvGrpSpPr/>
          <p:nvPr/>
        </p:nvGrpSpPr>
        <p:grpSpPr>
          <a:xfrm>
            <a:off x="8425954" y="7926581"/>
            <a:ext cx="1155679" cy="432089"/>
            <a:chOff x="8366321" y="3502704"/>
            <a:chExt cx="1155679" cy="432089"/>
          </a:xfrm>
        </p:grpSpPr>
        <p:sp>
          <p:nvSpPr>
            <p:cNvPr id="64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673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65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79" name="圖片 7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10962"/>
            <a:ext cx="2025871" cy="1156793"/>
          </a:xfrm>
          <a:prstGeom prst="rect">
            <a:avLst/>
          </a:prstGeom>
        </p:spPr>
      </p:pic>
      <p:grpSp>
        <p:nvGrpSpPr>
          <p:cNvPr id="88" name="群組 87"/>
          <p:cNvGrpSpPr/>
          <p:nvPr/>
        </p:nvGrpSpPr>
        <p:grpSpPr>
          <a:xfrm>
            <a:off x="8425954" y="9440524"/>
            <a:ext cx="1155679" cy="432089"/>
            <a:chOff x="8366321" y="3502704"/>
            <a:chExt cx="1155679" cy="432089"/>
          </a:xfrm>
        </p:grpSpPr>
        <p:sp>
          <p:nvSpPr>
            <p:cNvPr id="89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101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90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104" name="圖片 10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85997"/>
            <a:ext cx="2025871" cy="1156793"/>
          </a:xfrm>
          <a:prstGeom prst="rect">
            <a:avLst/>
          </a:prstGeom>
        </p:spPr>
      </p:pic>
      <p:grpSp>
        <p:nvGrpSpPr>
          <p:cNvPr id="113" name="群組 112"/>
          <p:cNvGrpSpPr/>
          <p:nvPr/>
        </p:nvGrpSpPr>
        <p:grpSpPr>
          <a:xfrm>
            <a:off x="8435286" y="6415559"/>
            <a:ext cx="1155679" cy="432089"/>
            <a:chOff x="8366321" y="3502704"/>
            <a:chExt cx="1155679" cy="432089"/>
          </a:xfrm>
        </p:grpSpPr>
        <p:sp>
          <p:nvSpPr>
            <p:cNvPr id="114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101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15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128" name="圖片 127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129" name="圖片 128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130" name="圖片 129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131" name="圖片 130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132" name="圖片 131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05" y="127402"/>
            <a:ext cx="4380013" cy="4380013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330387" y="2457065"/>
            <a:ext cx="7117585" cy="437005"/>
            <a:chOff x="247650" y="2493031"/>
            <a:chExt cx="7117585" cy="437005"/>
          </a:xfrm>
        </p:grpSpPr>
        <p:sp>
          <p:nvSpPr>
            <p:cNvPr id="6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8"/>
            <p:cNvSpPr txBox="1"/>
            <p:nvPr/>
          </p:nvSpPr>
          <p:spPr>
            <a:xfrm>
              <a:off x="543312" y="2609435"/>
              <a:ext cx="6821923" cy="3206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Hong Kong-Macao Ferry Terminal to United Centre</a:t>
              </a:r>
              <a:endParaRPr lang="en-US" altLang="zh-HK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78932" y="2589811"/>
            <a:ext cx="2805723" cy="1870482"/>
            <a:chOff x="78932" y="2589811"/>
            <a:chExt cx="2805723" cy="1870482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32" y="2589811"/>
              <a:ext cx="2805723" cy="1870482"/>
            </a:xfrm>
            <a:prstGeom prst="rect">
              <a:avLst/>
            </a:prstGeom>
          </p:spPr>
        </p:pic>
        <p:grpSp>
          <p:nvGrpSpPr>
            <p:cNvPr id="10" name="群組 9"/>
            <p:cNvGrpSpPr/>
            <p:nvPr/>
          </p:nvGrpSpPr>
          <p:grpSpPr>
            <a:xfrm>
              <a:off x="834071" y="3409086"/>
              <a:ext cx="1248591" cy="386485"/>
              <a:chOff x="742117" y="3512430"/>
              <a:chExt cx="1248591" cy="386485"/>
            </a:xfrm>
          </p:grpSpPr>
          <p:sp>
            <p:nvSpPr>
              <p:cNvPr id="11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0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2" name="TextBox 36"/>
              <p:cNvSpPr txBox="1"/>
              <p:nvPr/>
            </p:nvSpPr>
            <p:spPr>
              <a:xfrm>
                <a:off x="989291" y="3589471"/>
                <a:ext cx="1001417" cy="30944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Tram</a:t>
                </a:r>
                <a:endParaRPr lang="en-US" sz="3300" b="1" dirty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6" name="群組 15"/>
          <p:cNvGrpSpPr/>
          <p:nvPr/>
        </p:nvGrpSpPr>
        <p:grpSpPr>
          <a:xfrm>
            <a:off x="2340428" y="2896112"/>
            <a:ext cx="2374126" cy="1179726"/>
            <a:chOff x="2340428" y="2896112"/>
            <a:chExt cx="2374126" cy="1179726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18" name="群組 17"/>
            <p:cNvGrpSpPr/>
            <p:nvPr/>
          </p:nvGrpSpPr>
          <p:grpSpPr>
            <a:xfrm>
              <a:off x="2822533" y="3409086"/>
              <a:ext cx="1085529" cy="385112"/>
              <a:chOff x="742117" y="3512430"/>
              <a:chExt cx="1085529" cy="38511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0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TextBox 36"/>
              <p:cNvSpPr txBox="1"/>
              <p:nvPr/>
            </p:nvSpPr>
            <p:spPr>
              <a:xfrm>
                <a:off x="8262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1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21" name="群組 20"/>
          <p:cNvGrpSpPr/>
          <p:nvPr/>
        </p:nvGrpSpPr>
        <p:grpSpPr>
          <a:xfrm>
            <a:off x="4387641" y="2896112"/>
            <a:ext cx="2374126" cy="1179726"/>
            <a:chOff x="4387641" y="2896112"/>
            <a:chExt cx="2374126" cy="1179726"/>
          </a:xfrm>
        </p:grpSpPr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641" y="2896112"/>
              <a:ext cx="2374126" cy="1179726"/>
            </a:xfrm>
            <a:prstGeom prst="rect">
              <a:avLst/>
            </a:prstGeom>
          </p:spPr>
        </p:pic>
        <p:grpSp>
          <p:nvGrpSpPr>
            <p:cNvPr id="23" name="群組 22"/>
            <p:cNvGrpSpPr/>
            <p:nvPr/>
          </p:nvGrpSpPr>
          <p:grpSpPr>
            <a:xfrm>
              <a:off x="4854750" y="3410380"/>
              <a:ext cx="1160172" cy="397785"/>
              <a:chOff x="742117" y="3512430"/>
              <a:chExt cx="1160172" cy="397785"/>
            </a:xfrm>
          </p:grpSpPr>
          <p:sp>
            <p:nvSpPr>
              <p:cNvPr id="24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0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5" name="TextBox 36"/>
              <p:cNvSpPr txBox="1"/>
              <p:nvPr/>
            </p:nvSpPr>
            <p:spPr>
              <a:xfrm>
                <a:off x="900872" y="3590063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2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sp>
        <p:nvSpPr>
          <p:cNvPr id="28" name="文字方塊 27"/>
          <p:cNvSpPr txBox="1"/>
          <p:nvPr/>
        </p:nvSpPr>
        <p:spPr>
          <a:xfrm rot="20860401">
            <a:off x="6581119" y="3079141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$2.2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332184" y="3988220"/>
            <a:ext cx="6253131" cy="437005"/>
            <a:chOff x="247650" y="2493031"/>
            <a:chExt cx="6253131" cy="437005"/>
          </a:xfrm>
        </p:grpSpPr>
        <p:sp>
          <p:nvSpPr>
            <p:cNvPr id="31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extLs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TextBox 8"/>
            <p:cNvSpPr txBox="1"/>
            <p:nvPr/>
          </p:nvSpPr>
          <p:spPr>
            <a:xfrm>
              <a:off x="543312" y="2609435"/>
              <a:ext cx="5957469" cy="3206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MTR Hong 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Kong Station to Pacific Place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77607" y="4119182"/>
            <a:ext cx="2805723" cy="1870482"/>
            <a:chOff x="77607" y="4119182"/>
            <a:chExt cx="2805723" cy="1870482"/>
          </a:xfrm>
        </p:grpSpPr>
        <p:pic>
          <p:nvPicPr>
            <p:cNvPr id="34" name="圖片 33"/>
            <p:cNvPicPr>
              <a:picLocks noChangeAspect="1"/>
            </p:cNvPicPr>
            <p:nvPr/>
          </p:nvPicPr>
          <p:blipFill>
            <a:blip r:embed="rId3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7" y="4119182"/>
              <a:ext cx="2805723" cy="1870482"/>
            </a:xfrm>
            <a:prstGeom prst="rect">
              <a:avLst/>
            </a:prstGeom>
          </p:spPr>
        </p:pic>
        <p:grpSp>
          <p:nvGrpSpPr>
            <p:cNvPr id="35" name="群組 34"/>
            <p:cNvGrpSpPr/>
            <p:nvPr/>
          </p:nvGrpSpPr>
          <p:grpSpPr>
            <a:xfrm>
              <a:off x="835868" y="4940241"/>
              <a:ext cx="1248591" cy="397193"/>
              <a:chOff x="742117" y="3512430"/>
              <a:chExt cx="1248591" cy="397193"/>
            </a:xfrm>
          </p:grpSpPr>
          <p:sp>
            <p:nvSpPr>
              <p:cNvPr id="36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7" name="TextBox 36"/>
              <p:cNvSpPr txBox="1"/>
              <p:nvPr/>
            </p:nvSpPr>
            <p:spPr>
              <a:xfrm>
                <a:off x="9892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Tram</a:t>
                </a:r>
                <a:endParaRPr lang="en-US" sz="3300" b="1" dirty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41" name="群組 40"/>
          <p:cNvGrpSpPr/>
          <p:nvPr/>
        </p:nvGrpSpPr>
        <p:grpSpPr>
          <a:xfrm>
            <a:off x="2342225" y="4427267"/>
            <a:ext cx="2374126" cy="1179726"/>
            <a:chOff x="2342225" y="4427267"/>
            <a:chExt cx="2374126" cy="1179726"/>
          </a:xfrm>
        </p:grpSpPr>
        <p:pic>
          <p:nvPicPr>
            <p:cNvPr id="42" name="圖片 41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225" y="4427267"/>
              <a:ext cx="2374126" cy="1179726"/>
            </a:xfrm>
            <a:prstGeom prst="rect">
              <a:avLst/>
            </a:prstGeom>
          </p:spPr>
        </p:pic>
        <p:grpSp>
          <p:nvGrpSpPr>
            <p:cNvPr id="43" name="群組 42"/>
            <p:cNvGrpSpPr/>
            <p:nvPr/>
          </p:nvGrpSpPr>
          <p:grpSpPr>
            <a:xfrm>
              <a:off x="2824330" y="4940241"/>
              <a:ext cx="1085529" cy="385112"/>
              <a:chOff x="742117" y="3512430"/>
              <a:chExt cx="1085529" cy="385112"/>
            </a:xfrm>
          </p:grpSpPr>
          <p:sp>
            <p:nvSpPr>
              <p:cNvPr id="44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5" name="TextBox 36"/>
              <p:cNvSpPr txBox="1"/>
              <p:nvPr/>
            </p:nvSpPr>
            <p:spPr>
              <a:xfrm>
                <a:off x="8262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1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46" name="群組 45"/>
          <p:cNvGrpSpPr/>
          <p:nvPr/>
        </p:nvGrpSpPr>
        <p:grpSpPr>
          <a:xfrm>
            <a:off x="4389438" y="4427267"/>
            <a:ext cx="2374126" cy="1179726"/>
            <a:chOff x="4389438" y="4427267"/>
            <a:chExt cx="2374126" cy="1179726"/>
          </a:xfrm>
        </p:grpSpPr>
        <p:pic>
          <p:nvPicPr>
            <p:cNvPr id="47" name="圖片 46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438" y="4427267"/>
              <a:ext cx="2374126" cy="1179726"/>
            </a:xfrm>
            <a:prstGeom prst="rect">
              <a:avLst/>
            </a:prstGeom>
          </p:spPr>
        </p:pic>
        <p:grpSp>
          <p:nvGrpSpPr>
            <p:cNvPr id="48" name="群組 47"/>
            <p:cNvGrpSpPr/>
            <p:nvPr/>
          </p:nvGrpSpPr>
          <p:grpSpPr>
            <a:xfrm>
              <a:off x="4856547" y="4941535"/>
              <a:ext cx="1160172" cy="397785"/>
              <a:chOff x="742117" y="3512430"/>
              <a:chExt cx="1160172" cy="397785"/>
            </a:xfrm>
          </p:grpSpPr>
          <p:sp>
            <p:nvSpPr>
              <p:cNvPr id="49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0" name="TextBox 36"/>
              <p:cNvSpPr txBox="1"/>
              <p:nvPr/>
            </p:nvSpPr>
            <p:spPr>
              <a:xfrm>
                <a:off x="900872" y="3590063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5B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sp>
        <p:nvSpPr>
          <p:cNvPr id="53" name="文字方塊 52"/>
          <p:cNvSpPr txBox="1"/>
          <p:nvPr/>
        </p:nvSpPr>
        <p:spPr>
          <a:xfrm rot="20860401">
            <a:off x="6582915" y="4610296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$3.6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55" name="群組 54"/>
          <p:cNvGrpSpPr/>
          <p:nvPr/>
        </p:nvGrpSpPr>
        <p:grpSpPr>
          <a:xfrm>
            <a:off x="322852" y="6998183"/>
            <a:ext cx="7125121" cy="437005"/>
            <a:chOff x="247650" y="2493031"/>
            <a:chExt cx="7125121" cy="437005"/>
          </a:xfrm>
        </p:grpSpPr>
        <p:sp>
          <p:nvSpPr>
            <p:cNvPr id="56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extLs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TextBox 8"/>
            <p:cNvSpPr txBox="1"/>
            <p:nvPr/>
          </p:nvSpPr>
          <p:spPr>
            <a:xfrm>
              <a:off x="543313" y="2609435"/>
              <a:ext cx="6829458" cy="3206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Central Market to Central Government Offices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73952" y="7131869"/>
            <a:ext cx="2805723" cy="1870482"/>
            <a:chOff x="73952" y="7131869"/>
            <a:chExt cx="2805723" cy="1870482"/>
          </a:xfrm>
        </p:grpSpPr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3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2" y="7131869"/>
              <a:ext cx="2805723" cy="1870482"/>
            </a:xfrm>
            <a:prstGeom prst="rect">
              <a:avLst/>
            </a:prstGeom>
          </p:spPr>
        </p:pic>
        <p:grpSp>
          <p:nvGrpSpPr>
            <p:cNvPr id="60" name="群組 59"/>
            <p:cNvGrpSpPr/>
            <p:nvPr/>
          </p:nvGrpSpPr>
          <p:grpSpPr>
            <a:xfrm>
              <a:off x="826536" y="7950204"/>
              <a:ext cx="1248591" cy="397193"/>
              <a:chOff x="742117" y="3512430"/>
              <a:chExt cx="1248591" cy="397193"/>
            </a:xfrm>
          </p:grpSpPr>
          <p:sp>
            <p:nvSpPr>
              <p:cNvPr id="61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62" name="TextBox 36"/>
              <p:cNvSpPr txBox="1"/>
              <p:nvPr/>
            </p:nvSpPr>
            <p:spPr>
              <a:xfrm>
                <a:off x="9892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Tram</a:t>
                </a:r>
                <a:endParaRPr lang="en-US" sz="3300" b="1" dirty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66" name="群組 65"/>
          <p:cNvGrpSpPr/>
          <p:nvPr/>
        </p:nvGrpSpPr>
        <p:grpSpPr>
          <a:xfrm>
            <a:off x="2334512" y="7445374"/>
            <a:ext cx="2374126" cy="1179726"/>
            <a:chOff x="2334512" y="7445374"/>
            <a:chExt cx="2374126" cy="1179726"/>
          </a:xfrm>
        </p:grpSpPr>
        <p:pic>
          <p:nvPicPr>
            <p:cNvPr id="67" name="圖片 66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512" y="7445374"/>
              <a:ext cx="2374126" cy="1179726"/>
            </a:xfrm>
            <a:prstGeom prst="rect">
              <a:avLst/>
            </a:prstGeom>
          </p:spPr>
        </p:pic>
        <p:grpSp>
          <p:nvGrpSpPr>
            <p:cNvPr id="68" name="群組 67"/>
            <p:cNvGrpSpPr/>
            <p:nvPr/>
          </p:nvGrpSpPr>
          <p:grpSpPr>
            <a:xfrm>
              <a:off x="2814998" y="7950204"/>
              <a:ext cx="1126737" cy="397193"/>
              <a:chOff x="742117" y="3512430"/>
              <a:chExt cx="1126737" cy="397193"/>
            </a:xfrm>
          </p:grpSpPr>
          <p:sp>
            <p:nvSpPr>
              <p:cNvPr id="69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0" name="TextBox 36"/>
              <p:cNvSpPr txBox="1"/>
              <p:nvPr/>
            </p:nvSpPr>
            <p:spPr>
              <a:xfrm>
                <a:off x="867437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1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71" name="群組 70"/>
          <p:cNvGrpSpPr/>
          <p:nvPr/>
        </p:nvGrpSpPr>
        <p:grpSpPr>
          <a:xfrm>
            <a:off x="3717468" y="6867619"/>
            <a:ext cx="3562404" cy="2374936"/>
            <a:chOff x="3717468" y="6867619"/>
            <a:chExt cx="3562404" cy="2374936"/>
          </a:xfrm>
        </p:grpSpPr>
        <p:pic>
          <p:nvPicPr>
            <p:cNvPr id="72" name="圖片 71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468" y="6867619"/>
              <a:ext cx="3562404" cy="2374936"/>
            </a:xfrm>
            <a:prstGeom prst="rect">
              <a:avLst/>
            </a:prstGeom>
          </p:spPr>
        </p:pic>
        <p:grpSp>
          <p:nvGrpSpPr>
            <p:cNvPr id="73" name="群組 72"/>
            <p:cNvGrpSpPr/>
            <p:nvPr/>
          </p:nvGrpSpPr>
          <p:grpSpPr>
            <a:xfrm>
              <a:off x="4847215" y="7835951"/>
              <a:ext cx="1317312" cy="519501"/>
              <a:chOff x="742117" y="3396883"/>
              <a:chExt cx="1317312" cy="519501"/>
            </a:xfrm>
          </p:grpSpPr>
          <p:sp>
            <p:nvSpPr>
              <p:cNvPr id="74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5" name="TextBox 36"/>
              <p:cNvSpPr txBox="1"/>
              <p:nvPr/>
            </p:nvSpPr>
            <p:spPr>
              <a:xfrm>
                <a:off x="1058012" y="3396883"/>
                <a:ext cx="1001417" cy="51950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HK" sz="20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Island Line</a:t>
                </a:r>
                <a:endParaRPr lang="en-US" sz="2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sp>
        <p:nvSpPr>
          <p:cNvPr id="78" name="文字方塊 77"/>
          <p:cNvSpPr txBox="1"/>
          <p:nvPr/>
        </p:nvSpPr>
        <p:spPr>
          <a:xfrm rot="20860401">
            <a:off x="6573583" y="7620259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$3.6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80" name="群組 79"/>
          <p:cNvGrpSpPr/>
          <p:nvPr/>
        </p:nvGrpSpPr>
        <p:grpSpPr>
          <a:xfrm>
            <a:off x="322852" y="8512126"/>
            <a:ext cx="5266481" cy="437005"/>
            <a:chOff x="247650" y="2493031"/>
            <a:chExt cx="5266481" cy="437005"/>
          </a:xfrm>
        </p:grpSpPr>
        <p:sp>
          <p:nvSpPr>
            <p:cNvPr id="81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extLs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TextBox 8"/>
            <p:cNvSpPr txBox="1"/>
            <p:nvPr/>
          </p:nvSpPr>
          <p:spPr>
            <a:xfrm>
              <a:off x="543313" y="2609435"/>
              <a:ext cx="4970818" cy="3206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Belcher Bay Park to Wing On Centre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83" name="群組 82"/>
          <p:cNvGrpSpPr/>
          <p:nvPr/>
        </p:nvGrpSpPr>
        <p:grpSpPr>
          <a:xfrm>
            <a:off x="68069" y="8643938"/>
            <a:ext cx="2805723" cy="1870482"/>
            <a:chOff x="68069" y="8643938"/>
            <a:chExt cx="2805723" cy="1870482"/>
          </a:xfrm>
        </p:grpSpPr>
        <p:pic>
          <p:nvPicPr>
            <p:cNvPr id="84" name="圖片 83"/>
            <p:cNvPicPr>
              <a:picLocks noChangeAspect="1"/>
            </p:cNvPicPr>
            <p:nvPr/>
          </p:nvPicPr>
          <p:blipFill>
            <a:blip r:embed="rId3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9" y="8643938"/>
              <a:ext cx="2805723" cy="1870482"/>
            </a:xfrm>
            <a:prstGeom prst="rect">
              <a:avLst/>
            </a:prstGeom>
          </p:spPr>
        </p:pic>
        <p:grpSp>
          <p:nvGrpSpPr>
            <p:cNvPr id="85" name="群組 84"/>
            <p:cNvGrpSpPr/>
            <p:nvPr/>
          </p:nvGrpSpPr>
          <p:grpSpPr>
            <a:xfrm>
              <a:off x="826536" y="9464147"/>
              <a:ext cx="1248591" cy="397193"/>
              <a:chOff x="742117" y="3512430"/>
              <a:chExt cx="1248591" cy="397193"/>
            </a:xfrm>
          </p:grpSpPr>
          <p:sp>
            <p:nvSpPr>
              <p:cNvPr id="86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87" name="TextBox 36"/>
              <p:cNvSpPr txBox="1"/>
              <p:nvPr/>
            </p:nvSpPr>
            <p:spPr>
              <a:xfrm>
                <a:off x="9892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Tram</a:t>
                </a:r>
                <a:endParaRPr lang="en-US" sz="3300" b="1" dirty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91" name="群組 90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92" name="圖片 91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93" name="群組 92"/>
            <p:cNvGrpSpPr/>
            <p:nvPr/>
          </p:nvGrpSpPr>
          <p:grpSpPr>
            <a:xfrm>
              <a:off x="2814998" y="9464147"/>
              <a:ext cx="1172391" cy="397193"/>
              <a:chOff x="742117" y="3512430"/>
              <a:chExt cx="1172391" cy="397193"/>
            </a:xfrm>
          </p:grpSpPr>
          <p:sp>
            <p:nvSpPr>
              <p:cNvPr id="94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5" name="TextBox 36"/>
              <p:cNvSpPr txBox="1"/>
              <p:nvPr/>
            </p:nvSpPr>
            <p:spPr>
              <a:xfrm>
                <a:off x="9130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5B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96" name="群組 95"/>
          <p:cNvGrpSpPr/>
          <p:nvPr/>
        </p:nvGrpSpPr>
        <p:grpSpPr>
          <a:xfrm>
            <a:off x="4379978" y="8935791"/>
            <a:ext cx="2374126" cy="1179726"/>
            <a:chOff x="4379978" y="8935791"/>
            <a:chExt cx="2374126" cy="1179726"/>
          </a:xfrm>
        </p:grpSpPr>
        <p:pic>
          <p:nvPicPr>
            <p:cNvPr id="97" name="圖片 96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978" y="8935791"/>
              <a:ext cx="2374126" cy="1179726"/>
            </a:xfrm>
            <a:prstGeom prst="rect">
              <a:avLst/>
            </a:prstGeom>
          </p:spPr>
        </p:pic>
        <p:grpSp>
          <p:nvGrpSpPr>
            <p:cNvPr id="98" name="群組 97"/>
            <p:cNvGrpSpPr/>
            <p:nvPr/>
          </p:nvGrpSpPr>
          <p:grpSpPr>
            <a:xfrm>
              <a:off x="4847215" y="9465441"/>
              <a:ext cx="1191982" cy="380365"/>
              <a:chOff x="742117" y="3512430"/>
              <a:chExt cx="1191982" cy="380365"/>
            </a:xfrm>
          </p:grpSpPr>
          <p:sp>
            <p:nvSpPr>
              <p:cNvPr id="99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00" name="TextBox 36"/>
              <p:cNvSpPr txBox="1"/>
              <p:nvPr/>
            </p:nvSpPr>
            <p:spPr>
              <a:xfrm>
                <a:off x="932682" y="3572643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10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sp>
        <p:nvSpPr>
          <p:cNvPr id="103" name="文字方塊 102"/>
          <p:cNvSpPr txBox="1"/>
          <p:nvPr/>
        </p:nvSpPr>
        <p:spPr>
          <a:xfrm rot="20860401">
            <a:off x="6573583" y="9134202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$0.6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108" name="群組 107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109" name="圖片 108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grpSp>
          <p:nvGrpSpPr>
            <p:cNvPr id="110" name="群組 109"/>
            <p:cNvGrpSpPr/>
            <p:nvPr/>
          </p:nvGrpSpPr>
          <p:grpSpPr>
            <a:xfrm>
              <a:off x="835868" y="6439182"/>
              <a:ext cx="1146991" cy="397193"/>
              <a:chOff x="742117" y="3512430"/>
              <a:chExt cx="1146991" cy="397193"/>
            </a:xfrm>
          </p:grpSpPr>
          <p:sp>
            <p:nvSpPr>
              <p:cNvPr id="111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12" name="TextBox 36"/>
              <p:cNvSpPr txBox="1"/>
              <p:nvPr/>
            </p:nvSpPr>
            <p:spPr>
              <a:xfrm>
                <a:off x="8876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5B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16" name="群組 115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117" name="圖片 116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grpSp>
          <p:nvGrpSpPr>
            <p:cNvPr id="118" name="群組 117"/>
            <p:cNvGrpSpPr/>
            <p:nvPr/>
          </p:nvGrpSpPr>
          <p:grpSpPr>
            <a:xfrm>
              <a:off x="2824330" y="6439182"/>
              <a:ext cx="1163035" cy="396640"/>
              <a:chOff x="742117" y="3512430"/>
              <a:chExt cx="1163035" cy="396640"/>
            </a:xfrm>
          </p:grpSpPr>
          <p:sp>
            <p:nvSpPr>
              <p:cNvPr id="119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20" name="TextBox 36"/>
              <p:cNvSpPr txBox="1"/>
              <p:nvPr/>
            </p:nvSpPr>
            <p:spPr>
              <a:xfrm>
                <a:off x="903735" y="3588918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10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21" name="群組 120"/>
          <p:cNvGrpSpPr/>
          <p:nvPr/>
        </p:nvGrpSpPr>
        <p:grpSpPr>
          <a:xfrm>
            <a:off x="3740934" y="5445585"/>
            <a:ext cx="3394872" cy="2263248"/>
            <a:chOff x="3740934" y="5445585"/>
            <a:chExt cx="3394872" cy="2263248"/>
          </a:xfrm>
        </p:grpSpPr>
        <p:pic>
          <p:nvPicPr>
            <p:cNvPr id="122" name="圖片 121"/>
            <p:cNvPicPr>
              <a:picLocks noChangeAspect="1"/>
            </p:cNvPicPr>
            <p:nvPr/>
          </p:nvPicPr>
          <p:blipFill>
            <a:blip r:embed="rId39">
              <a:extLst>
                <a:ext uri="{BEBA8EAE-BF5A-486C-A8C5-ECC9F3942E4B}">
                  <a14:imgProps xmlns:a14="http://schemas.microsoft.com/office/drawing/2010/main">
                    <a14:imgLayer r:embed="rId40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934" y="5445585"/>
              <a:ext cx="3394872" cy="2263248"/>
            </a:xfrm>
            <a:prstGeom prst="rect">
              <a:avLst/>
            </a:prstGeom>
          </p:spPr>
        </p:pic>
        <p:grpSp>
          <p:nvGrpSpPr>
            <p:cNvPr id="123" name="群組 122"/>
            <p:cNvGrpSpPr/>
            <p:nvPr/>
          </p:nvGrpSpPr>
          <p:grpSpPr>
            <a:xfrm>
              <a:off x="4856547" y="6440476"/>
              <a:ext cx="1248591" cy="397193"/>
              <a:chOff x="742117" y="3512430"/>
              <a:chExt cx="1248591" cy="397193"/>
            </a:xfrm>
          </p:grpSpPr>
          <p:sp>
            <p:nvSpPr>
              <p:cNvPr id="124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25" name="TextBox 36"/>
              <p:cNvSpPr txBox="1"/>
              <p:nvPr/>
            </p:nvSpPr>
            <p:spPr>
              <a:xfrm>
                <a:off x="9892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73B11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54</a:t>
                </a:r>
                <a:endParaRPr lang="en-US" sz="3300" b="1" dirty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sp>
        <p:nvSpPr>
          <p:cNvPr id="127" name="文字方塊 126"/>
          <p:cNvSpPr txBox="1"/>
          <p:nvPr/>
        </p:nvSpPr>
        <p:spPr>
          <a:xfrm rot="20860401">
            <a:off x="6582915" y="6109237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$0.6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105" name="群組 104"/>
          <p:cNvGrpSpPr/>
          <p:nvPr/>
        </p:nvGrpSpPr>
        <p:grpSpPr>
          <a:xfrm>
            <a:off x="332184" y="5487161"/>
            <a:ext cx="8782787" cy="418090"/>
            <a:chOff x="247650" y="2493031"/>
            <a:chExt cx="8782787" cy="418090"/>
          </a:xfrm>
        </p:grpSpPr>
        <p:sp>
          <p:nvSpPr>
            <p:cNvPr id="106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extLs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7" name="TextBox 8"/>
            <p:cNvSpPr txBox="1"/>
            <p:nvPr/>
          </p:nvSpPr>
          <p:spPr>
            <a:xfrm>
              <a:off x="543312" y="2609435"/>
              <a:ext cx="8487125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Kennedy Town Fire Station to Hong Kong-Macao Ferry Terminal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7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76360"/>
            <a:ext cx="2025871" cy="11567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86323"/>
            <a:ext cx="2025871" cy="115679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00266"/>
            <a:ext cx="2025871" cy="1156793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45205"/>
            <a:ext cx="2025871" cy="1156793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75301"/>
            <a:ext cx="2025871" cy="1156793"/>
          </a:xfrm>
          <a:prstGeom prst="rect">
            <a:avLst/>
          </a:prstGeom>
        </p:spPr>
      </p:pic>
      <p:pic>
        <p:nvPicPr>
          <p:cNvPr id="162" name="圖片 16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163" name="圖片 16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164" name="圖片 16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165" name="圖片 16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19" name="Picture 3" descr="C:\Users\XTDM0348\Downloads\banner\6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t="38729" r="23049" b="42724"/>
          <a:stretch/>
        </p:blipFill>
        <p:spPr bwMode="auto">
          <a:xfrm>
            <a:off x="3668601" y="1768300"/>
            <a:ext cx="3213224" cy="81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7"/>
          <p:cNvSpPr/>
          <p:nvPr/>
        </p:nvSpPr>
        <p:spPr>
          <a:xfrm>
            <a:off x="332184" y="3977524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36"/>
          <p:cNvSpPr txBox="1"/>
          <p:nvPr/>
        </p:nvSpPr>
        <p:spPr>
          <a:xfrm>
            <a:off x="8589548" y="5017859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64X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7" name="Freeform 37"/>
          <p:cNvSpPr/>
          <p:nvPr/>
        </p:nvSpPr>
        <p:spPr>
          <a:xfrm>
            <a:off x="8435286" y="4905922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9" name="文字方塊 8"/>
          <p:cNvSpPr txBox="1"/>
          <p:nvPr/>
        </p:nvSpPr>
        <p:spPr>
          <a:xfrm rot="20860401">
            <a:off x="6582915" y="4599600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$1.4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618515" y="7103891"/>
            <a:ext cx="8963118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Tin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Shui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Estate to MTR Tin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Shui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Wai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Station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2" name="TextBox 36"/>
          <p:cNvSpPr txBox="1"/>
          <p:nvPr/>
        </p:nvSpPr>
        <p:spPr>
          <a:xfrm>
            <a:off x="8580216" y="8027822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969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13" name="Freeform 37"/>
          <p:cNvSpPr/>
          <p:nvPr/>
        </p:nvSpPr>
        <p:spPr>
          <a:xfrm>
            <a:off x="8425954" y="7915885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5" name="文字方塊 14"/>
          <p:cNvSpPr txBox="1"/>
          <p:nvPr/>
        </p:nvSpPr>
        <p:spPr>
          <a:xfrm rot="20860401">
            <a:off x="6573583" y="7609563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$3.5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618515" y="8617834"/>
            <a:ext cx="7814974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Tin Tsz Estate to Yuen Long West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8" name="TextBox 36"/>
          <p:cNvSpPr txBox="1"/>
          <p:nvPr/>
        </p:nvSpPr>
        <p:spPr>
          <a:xfrm>
            <a:off x="8580216" y="9541765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B1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19" name="Freeform 37"/>
          <p:cNvSpPr/>
          <p:nvPr/>
        </p:nvSpPr>
        <p:spPr>
          <a:xfrm>
            <a:off x="8425954" y="9429828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1" name="文字方塊 20"/>
          <p:cNvSpPr txBox="1"/>
          <p:nvPr/>
        </p:nvSpPr>
        <p:spPr>
          <a:xfrm rot="20860401">
            <a:off x="6573583" y="9123506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$1.1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23" name="Freeform 7"/>
          <p:cNvSpPr/>
          <p:nvPr/>
        </p:nvSpPr>
        <p:spPr>
          <a:xfrm>
            <a:off x="330387" y="2446369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8"/>
          <p:cNvSpPr txBox="1"/>
          <p:nvPr/>
        </p:nvSpPr>
        <p:spPr>
          <a:xfrm>
            <a:off x="626049" y="2562773"/>
            <a:ext cx="7565451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Castle Peak Road – Yuen Long to MTR Yuen Long Station</a:t>
            </a:r>
            <a:endParaRPr lang="en-US" altLang="zh-HK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5" name="TextBox 36"/>
          <p:cNvSpPr txBox="1"/>
          <p:nvPr/>
        </p:nvSpPr>
        <p:spPr>
          <a:xfrm>
            <a:off x="8587751" y="3486704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968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6" name="Freeform 37"/>
          <p:cNvSpPr/>
          <p:nvPr/>
        </p:nvSpPr>
        <p:spPr>
          <a:xfrm>
            <a:off x="8433489" y="3374767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8" name="文字方塊 27"/>
          <p:cNvSpPr txBox="1"/>
          <p:nvPr/>
        </p:nvSpPr>
        <p:spPr>
          <a:xfrm rot="20860401">
            <a:off x="6581119" y="3068445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$3.4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332184" y="5476465"/>
            <a:ext cx="8782787" cy="418090"/>
            <a:chOff x="247650" y="2493031"/>
            <a:chExt cx="8782787" cy="418090"/>
          </a:xfrm>
        </p:grpSpPr>
        <p:sp>
          <p:nvSpPr>
            <p:cNvPr id="31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TextBox 8"/>
            <p:cNvSpPr txBox="1"/>
            <p:nvPr/>
          </p:nvSpPr>
          <p:spPr>
            <a:xfrm>
              <a:off x="543312" y="2609435"/>
              <a:ext cx="8487125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Skylight Market to </a:t>
              </a:r>
              <a:r>
                <a:rPr lang="en-US" altLang="zh-TW" sz="2000" b="1" dirty="0" err="1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Kingswood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 Villas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8435286" y="6404863"/>
            <a:ext cx="1155679" cy="432089"/>
            <a:chOff x="8366321" y="3502704"/>
            <a:chExt cx="1155679" cy="432089"/>
          </a:xfrm>
        </p:grpSpPr>
        <p:sp>
          <p:nvSpPr>
            <p:cNvPr id="34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967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35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文字方塊 36"/>
          <p:cNvSpPr txBox="1"/>
          <p:nvPr/>
        </p:nvSpPr>
        <p:spPr>
          <a:xfrm rot="20860401">
            <a:off x="6582915" y="6098541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$3.5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98" name="文字方塊 97"/>
          <p:cNvSpPr txBox="1"/>
          <p:nvPr/>
        </p:nvSpPr>
        <p:spPr>
          <a:xfrm>
            <a:off x="-64087" y="10037658"/>
            <a:ext cx="96263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* </a:t>
            </a:r>
            <a:r>
              <a:rPr lang="en-US" altLang="zh-TW" sz="1100" dirty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Passengers are required to make use of the </a:t>
            </a:r>
            <a:r>
              <a:rPr lang="en-US" altLang="zh-TW" sz="1100" dirty="0" smtClean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front-part-journey </a:t>
            </a:r>
            <a:r>
              <a:rPr lang="en-US" altLang="zh-TW" sz="1100" dirty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section fare discount provided for the relevant section of the route.</a:t>
            </a:r>
            <a:endParaRPr lang="zh-HK" altLang="en-US" sz="1100" dirty="0">
              <a:solidFill>
                <a:srgbClr val="00206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99" name="群組 98"/>
          <p:cNvGrpSpPr/>
          <p:nvPr/>
        </p:nvGrpSpPr>
        <p:grpSpPr>
          <a:xfrm>
            <a:off x="4320353" y="7233280"/>
            <a:ext cx="1872993" cy="1442964"/>
            <a:chOff x="4341461" y="2708373"/>
            <a:chExt cx="1872993" cy="1442964"/>
          </a:xfrm>
        </p:grpSpPr>
        <p:pic>
          <p:nvPicPr>
            <p:cNvPr id="100" name="圖片 99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3466"/>
            <a:stretch/>
          </p:blipFill>
          <p:spPr>
            <a:xfrm>
              <a:off x="4341461" y="2708373"/>
              <a:ext cx="1872993" cy="1442964"/>
            </a:xfrm>
            <a:prstGeom prst="rect">
              <a:avLst/>
            </a:prstGeom>
          </p:spPr>
        </p:pic>
        <p:sp>
          <p:nvSpPr>
            <p:cNvPr id="101" name="Freeform 19"/>
            <p:cNvSpPr/>
            <p:nvPr/>
          </p:nvSpPr>
          <p:spPr>
            <a:xfrm>
              <a:off x="4830202" y="3419835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2" name="TextBox 36"/>
            <p:cNvSpPr txBox="1"/>
            <p:nvPr/>
          </p:nvSpPr>
          <p:spPr>
            <a:xfrm>
              <a:off x="5144611" y="3523770"/>
              <a:ext cx="1001417" cy="289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33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705</a:t>
              </a:r>
              <a:endParaRPr lang="en-US" sz="3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03" name="群組 102"/>
          <p:cNvGrpSpPr/>
          <p:nvPr/>
        </p:nvGrpSpPr>
        <p:grpSpPr>
          <a:xfrm>
            <a:off x="4337174" y="5714137"/>
            <a:ext cx="1872993" cy="1442964"/>
            <a:chOff x="4341461" y="2708373"/>
            <a:chExt cx="1872993" cy="1442964"/>
          </a:xfrm>
        </p:grpSpPr>
        <p:pic>
          <p:nvPicPr>
            <p:cNvPr id="104" name="圖片 103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3466"/>
            <a:stretch/>
          </p:blipFill>
          <p:spPr>
            <a:xfrm>
              <a:off x="4341461" y="2708373"/>
              <a:ext cx="1872993" cy="1442964"/>
            </a:xfrm>
            <a:prstGeom prst="rect">
              <a:avLst/>
            </a:prstGeom>
          </p:spPr>
        </p:pic>
        <p:sp>
          <p:nvSpPr>
            <p:cNvPr id="105" name="Freeform 19"/>
            <p:cNvSpPr/>
            <p:nvPr/>
          </p:nvSpPr>
          <p:spPr>
            <a:xfrm>
              <a:off x="4830202" y="3419835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6" name="TextBox 36"/>
            <p:cNvSpPr txBox="1"/>
            <p:nvPr/>
          </p:nvSpPr>
          <p:spPr>
            <a:xfrm>
              <a:off x="5144611" y="3523770"/>
              <a:ext cx="1001417" cy="289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33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751</a:t>
              </a:r>
              <a:endParaRPr lang="en-US" sz="3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07" name="群組 106"/>
          <p:cNvGrpSpPr/>
          <p:nvPr/>
        </p:nvGrpSpPr>
        <p:grpSpPr>
          <a:xfrm>
            <a:off x="2332863" y="5714137"/>
            <a:ext cx="1872993" cy="1442964"/>
            <a:chOff x="4341461" y="2708373"/>
            <a:chExt cx="1872993" cy="1442964"/>
          </a:xfrm>
        </p:grpSpPr>
        <p:pic>
          <p:nvPicPr>
            <p:cNvPr id="108" name="圖片 107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3466"/>
            <a:stretch/>
          </p:blipFill>
          <p:spPr>
            <a:xfrm>
              <a:off x="4341461" y="2708373"/>
              <a:ext cx="1872993" cy="1442964"/>
            </a:xfrm>
            <a:prstGeom prst="rect">
              <a:avLst/>
            </a:prstGeom>
          </p:spPr>
        </p:pic>
        <p:sp>
          <p:nvSpPr>
            <p:cNvPr id="109" name="Freeform 19"/>
            <p:cNvSpPr/>
            <p:nvPr/>
          </p:nvSpPr>
          <p:spPr>
            <a:xfrm>
              <a:off x="4830202" y="3419835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0" name="TextBox 36"/>
            <p:cNvSpPr txBox="1"/>
            <p:nvPr/>
          </p:nvSpPr>
          <p:spPr>
            <a:xfrm>
              <a:off x="5144611" y="3523770"/>
              <a:ext cx="1001417" cy="289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33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705</a:t>
              </a:r>
              <a:endParaRPr lang="en-US" sz="3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11" name="群組 110"/>
          <p:cNvGrpSpPr/>
          <p:nvPr/>
        </p:nvGrpSpPr>
        <p:grpSpPr>
          <a:xfrm>
            <a:off x="4341461" y="2708373"/>
            <a:ext cx="1872993" cy="1442964"/>
            <a:chOff x="4341461" y="2708373"/>
            <a:chExt cx="1872993" cy="1442964"/>
          </a:xfrm>
        </p:grpSpPr>
        <p:pic>
          <p:nvPicPr>
            <p:cNvPr id="112" name="圖片 111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3466"/>
            <a:stretch/>
          </p:blipFill>
          <p:spPr>
            <a:xfrm>
              <a:off x="4341461" y="2708373"/>
              <a:ext cx="1872993" cy="1442964"/>
            </a:xfrm>
            <a:prstGeom prst="rect">
              <a:avLst/>
            </a:prstGeom>
          </p:spPr>
        </p:pic>
        <p:sp>
          <p:nvSpPr>
            <p:cNvPr id="113" name="Freeform 19"/>
            <p:cNvSpPr/>
            <p:nvPr/>
          </p:nvSpPr>
          <p:spPr>
            <a:xfrm>
              <a:off x="4830202" y="3419835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4" name="TextBox 36"/>
            <p:cNvSpPr txBox="1"/>
            <p:nvPr/>
          </p:nvSpPr>
          <p:spPr>
            <a:xfrm>
              <a:off x="5144611" y="3523770"/>
              <a:ext cx="1001417" cy="289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33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610</a:t>
              </a:r>
              <a:endParaRPr lang="en-US" sz="3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15" name="群組 114"/>
          <p:cNvGrpSpPr/>
          <p:nvPr/>
        </p:nvGrpSpPr>
        <p:grpSpPr>
          <a:xfrm>
            <a:off x="4351978" y="4205896"/>
            <a:ext cx="1872993" cy="1442964"/>
            <a:chOff x="4341461" y="2708373"/>
            <a:chExt cx="1872993" cy="1442964"/>
          </a:xfrm>
        </p:grpSpPr>
        <p:pic>
          <p:nvPicPr>
            <p:cNvPr id="116" name="圖片 115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3466"/>
            <a:stretch/>
          </p:blipFill>
          <p:spPr>
            <a:xfrm>
              <a:off x="4341461" y="2708373"/>
              <a:ext cx="1872993" cy="1442964"/>
            </a:xfrm>
            <a:prstGeom prst="rect">
              <a:avLst/>
            </a:prstGeom>
          </p:spPr>
        </p:pic>
        <p:sp>
          <p:nvSpPr>
            <p:cNvPr id="117" name="Freeform 19"/>
            <p:cNvSpPr/>
            <p:nvPr/>
          </p:nvSpPr>
          <p:spPr>
            <a:xfrm>
              <a:off x="4830202" y="3419835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8" name="TextBox 36"/>
            <p:cNvSpPr txBox="1"/>
            <p:nvPr/>
          </p:nvSpPr>
          <p:spPr>
            <a:xfrm>
              <a:off x="5144611" y="3523770"/>
              <a:ext cx="1001417" cy="289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33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610</a:t>
              </a:r>
              <a:endParaRPr lang="en-US" sz="3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sp>
        <p:nvSpPr>
          <p:cNvPr id="120" name="Freeform 7"/>
          <p:cNvSpPr/>
          <p:nvPr/>
        </p:nvSpPr>
        <p:spPr>
          <a:xfrm>
            <a:off x="322852" y="6987487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21" name="Freeform 7"/>
          <p:cNvSpPr/>
          <p:nvPr/>
        </p:nvSpPr>
        <p:spPr>
          <a:xfrm>
            <a:off x="322852" y="8501430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grpSp>
        <p:nvGrpSpPr>
          <p:cNvPr id="122" name="群組 121"/>
          <p:cNvGrpSpPr/>
          <p:nvPr/>
        </p:nvGrpSpPr>
        <p:grpSpPr>
          <a:xfrm>
            <a:off x="2358645" y="2896183"/>
            <a:ext cx="2374126" cy="1179726"/>
            <a:chOff x="2340428" y="2896112"/>
            <a:chExt cx="2374126" cy="1179726"/>
          </a:xfrm>
        </p:grpSpPr>
        <p:pic>
          <p:nvPicPr>
            <p:cNvPr id="123" name="圖片 122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124" name="群組 123"/>
            <p:cNvGrpSpPr/>
            <p:nvPr/>
          </p:nvGrpSpPr>
          <p:grpSpPr>
            <a:xfrm>
              <a:off x="2822533" y="3409086"/>
              <a:ext cx="1149029" cy="385112"/>
              <a:chOff x="742117" y="3512430"/>
              <a:chExt cx="1149029" cy="385112"/>
            </a:xfrm>
          </p:grpSpPr>
          <p:sp>
            <p:nvSpPr>
              <p:cNvPr id="125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26" name="TextBox 36"/>
              <p:cNvSpPr txBox="1"/>
              <p:nvPr/>
            </p:nvSpPr>
            <p:spPr>
              <a:xfrm>
                <a:off x="8897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K74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27" name="群組 126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128" name="圖片 127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129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0" name="TextBox 36"/>
            <p:cNvSpPr txBox="1"/>
            <p:nvPr/>
          </p:nvSpPr>
          <p:spPr>
            <a:xfrm>
              <a:off x="10725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68X*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31" name="群組 130"/>
          <p:cNvGrpSpPr/>
          <p:nvPr/>
        </p:nvGrpSpPr>
        <p:grpSpPr>
          <a:xfrm>
            <a:off x="2342976" y="4427885"/>
            <a:ext cx="2374126" cy="1179726"/>
            <a:chOff x="2342976" y="4427885"/>
            <a:chExt cx="2374126" cy="1179726"/>
          </a:xfrm>
        </p:grpSpPr>
        <p:pic>
          <p:nvPicPr>
            <p:cNvPr id="132" name="圖片 131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976" y="4427885"/>
              <a:ext cx="2374126" cy="1179726"/>
            </a:xfrm>
            <a:prstGeom prst="rect">
              <a:avLst/>
            </a:prstGeom>
          </p:spPr>
        </p:pic>
        <p:sp>
          <p:nvSpPr>
            <p:cNvPr id="133" name="Freeform 19"/>
            <p:cNvSpPr/>
            <p:nvPr/>
          </p:nvSpPr>
          <p:spPr>
            <a:xfrm>
              <a:off x="2695785" y="4942153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4" name="TextBox 36"/>
            <p:cNvSpPr txBox="1"/>
            <p:nvPr/>
          </p:nvSpPr>
          <p:spPr>
            <a:xfrm>
              <a:off x="2943440" y="5019786"/>
              <a:ext cx="1196850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276P*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35" name="群組 134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136" name="圖片 135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137" name="Freeform 19"/>
            <p:cNvSpPr/>
            <p:nvPr/>
          </p:nvSpPr>
          <p:spPr>
            <a:xfrm>
              <a:off x="68346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8" name="TextBox 36"/>
            <p:cNvSpPr txBox="1"/>
            <p:nvPr/>
          </p:nvSpPr>
          <p:spPr>
            <a:xfrm>
              <a:off x="956042" y="6516223"/>
              <a:ext cx="1197159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269D*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39" name="群組 138"/>
          <p:cNvGrpSpPr/>
          <p:nvPr/>
        </p:nvGrpSpPr>
        <p:grpSpPr>
          <a:xfrm>
            <a:off x="2334512" y="7445374"/>
            <a:ext cx="2374126" cy="1179726"/>
            <a:chOff x="2334512" y="7445374"/>
            <a:chExt cx="2374126" cy="1179726"/>
          </a:xfrm>
        </p:grpSpPr>
        <p:pic>
          <p:nvPicPr>
            <p:cNvPr id="140" name="圖片 139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512" y="7445374"/>
              <a:ext cx="2374126" cy="1179726"/>
            </a:xfrm>
            <a:prstGeom prst="rect">
              <a:avLst/>
            </a:prstGeom>
          </p:spPr>
        </p:pic>
        <p:grpSp>
          <p:nvGrpSpPr>
            <p:cNvPr id="141" name="群組 140"/>
            <p:cNvGrpSpPr/>
            <p:nvPr/>
          </p:nvGrpSpPr>
          <p:grpSpPr>
            <a:xfrm>
              <a:off x="2814998" y="7961505"/>
              <a:ext cx="1414192" cy="333521"/>
              <a:chOff x="742117" y="3512430"/>
              <a:chExt cx="1414192" cy="333521"/>
            </a:xfrm>
          </p:grpSpPr>
          <p:sp>
            <p:nvSpPr>
              <p:cNvPr id="142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0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43" name="TextBox 36"/>
              <p:cNvSpPr txBox="1"/>
              <p:nvPr/>
            </p:nvSpPr>
            <p:spPr>
              <a:xfrm>
                <a:off x="930937" y="3589471"/>
                <a:ext cx="1225372" cy="2564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K75P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44" name="群組 143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145" name="圖片 14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146" name="Freeform 19"/>
            <p:cNvSpPr/>
            <p:nvPr/>
          </p:nvSpPr>
          <p:spPr>
            <a:xfrm>
              <a:off x="7772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7" name="TextBox 36"/>
            <p:cNvSpPr txBox="1"/>
            <p:nvPr/>
          </p:nvSpPr>
          <p:spPr>
            <a:xfrm>
              <a:off x="999525" y="8032395"/>
              <a:ext cx="1169138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69M*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48" name="群組 147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149" name="圖片 148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150" name="群組 149"/>
            <p:cNvGrpSpPr/>
            <p:nvPr/>
          </p:nvGrpSpPr>
          <p:grpSpPr>
            <a:xfrm>
              <a:off x="2814998" y="9464147"/>
              <a:ext cx="1172391" cy="397193"/>
              <a:chOff x="742117" y="3512430"/>
              <a:chExt cx="1172391" cy="397193"/>
            </a:xfrm>
          </p:grpSpPr>
          <p:sp>
            <p:nvSpPr>
              <p:cNvPr id="151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52" name="TextBox 36"/>
              <p:cNvSpPr txBox="1"/>
              <p:nvPr/>
            </p:nvSpPr>
            <p:spPr>
              <a:xfrm>
                <a:off x="9130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K74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53" name="群組 152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154" name="圖片 153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155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K73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56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7" name="群組 156"/>
          <p:cNvGrpSpPr/>
          <p:nvPr/>
        </p:nvGrpSpPr>
        <p:grpSpPr>
          <a:xfrm>
            <a:off x="333730" y="2908874"/>
            <a:ext cx="2374126" cy="1179726"/>
            <a:chOff x="2340428" y="2896112"/>
            <a:chExt cx="2374126" cy="1179726"/>
          </a:xfrm>
        </p:grpSpPr>
        <p:pic>
          <p:nvPicPr>
            <p:cNvPr id="158" name="圖片 157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159" name="群組 158"/>
            <p:cNvGrpSpPr/>
            <p:nvPr/>
          </p:nvGrpSpPr>
          <p:grpSpPr>
            <a:xfrm>
              <a:off x="2822533" y="3409086"/>
              <a:ext cx="1149029" cy="385112"/>
              <a:chOff x="742117" y="3512430"/>
              <a:chExt cx="1149029" cy="385112"/>
            </a:xfrm>
          </p:grpSpPr>
          <p:sp>
            <p:nvSpPr>
              <p:cNvPr id="160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61" name="TextBox 36"/>
              <p:cNvSpPr txBox="1"/>
              <p:nvPr/>
            </p:nvSpPr>
            <p:spPr>
              <a:xfrm>
                <a:off x="8897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K65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sp>
        <p:nvSpPr>
          <p:cNvPr id="167" name="TextBox 8"/>
          <p:cNvSpPr txBox="1"/>
          <p:nvPr/>
        </p:nvSpPr>
        <p:spPr>
          <a:xfrm>
            <a:off x="627846" y="4093928"/>
            <a:ext cx="9659154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Light Rail Hung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Shui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Kiu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Station to Castle Peak Road – Yuen Long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4086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76360"/>
            <a:ext cx="2025871" cy="11567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86323"/>
            <a:ext cx="2025871" cy="115679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00266"/>
            <a:ext cx="2025871" cy="115679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45205"/>
            <a:ext cx="2025871" cy="1156793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75301"/>
            <a:ext cx="2025871" cy="1156793"/>
          </a:xfrm>
          <a:prstGeom prst="rect">
            <a:avLst/>
          </a:prstGeom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115" name="圖片 1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116" name="圖片 1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18" name="Picture 2" descr="C:\Users\XTDM0348\Downloads\banner\6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t="20540" r="23662" b="60913"/>
          <a:stretch/>
        </p:blipFill>
        <p:spPr bwMode="auto">
          <a:xfrm>
            <a:off x="3605119" y="1747871"/>
            <a:ext cx="3200458" cy="81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7"/>
          <p:cNvSpPr/>
          <p:nvPr/>
        </p:nvSpPr>
        <p:spPr>
          <a:xfrm>
            <a:off x="332184" y="3977524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36"/>
          <p:cNvSpPr txBox="1"/>
          <p:nvPr/>
        </p:nvSpPr>
        <p:spPr>
          <a:xfrm>
            <a:off x="8589548" y="5017859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B9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7" name="Freeform 37"/>
          <p:cNvSpPr/>
          <p:nvPr/>
        </p:nvSpPr>
        <p:spPr>
          <a:xfrm>
            <a:off x="8435286" y="4905922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9" name="文字方塊 8"/>
          <p:cNvSpPr txBox="1"/>
          <p:nvPr/>
        </p:nvSpPr>
        <p:spPr>
          <a:xfrm rot="20860401">
            <a:off x="6582915" y="4599600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$2.3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322852" y="6987487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8"/>
          <p:cNvSpPr txBox="1"/>
          <p:nvPr/>
        </p:nvSpPr>
        <p:spPr>
          <a:xfrm>
            <a:off x="618515" y="7103891"/>
            <a:ext cx="8963118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Lung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Mun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Oasis to Yan Oi Market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3" name="TextBox 36"/>
          <p:cNvSpPr txBox="1"/>
          <p:nvPr/>
        </p:nvSpPr>
        <p:spPr>
          <a:xfrm>
            <a:off x="8675466" y="8027822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962X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14" name="Freeform 37"/>
          <p:cNvSpPr/>
          <p:nvPr/>
        </p:nvSpPr>
        <p:spPr>
          <a:xfrm>
            <a:off x="8425954" y="7915885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文字方塊 15"/>
          <p:cNvSpPr txBox="1"/>
          <p:nvPr/>
        </p:nvSpPr>
        <p:spPr>
          <a:xfrm rot="20860401">
            <a:off x="6573583" y="7609563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$2.8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8" name="Freeform 7"/>
          <p:cNvSpPr/>
          <p:nvPr/>
        </p:nvSpPr>
        <p:spPr>
          <a:xfrm>
            <a:off x="322852" y="8501430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8"/>
          <p:cNvSpPr txBox="1"/>
          <p:nvPr/>
        </p:nvSpPr>
        <p:spPr>
          <a:xfrm>
            <a:off x="618515" y="8617834"/>
            <a:ext cx="7814974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Tuen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Mun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Ferry Pier to Tuen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Mun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Town Centre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0" name="TextBox 36"/>
          <p:cNvSpPr txBox="1"/>
          <p:nvPr/>
        </p:nvSpPr>
        <p:spPr>
          <a:xfrm>
            <a:off x="8580216" y="9541765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B3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1" name="Freeform 37"/>
          <p:cNvSpPr/>
          <p:nvPr/>
        </p:nvSpPr>
        <p:spPr>
          <a:xfrm>
            <a:off x="8425954" y="9429828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3" name="文字方塊 22"/>
          <p:cNvSpPr txBox="1"/>
          <p:nvPr/>
        </p:nvSpPr>
        <p:spPr>
          <a:xfrm rot="20860401">
            <a:off x="6573583" y="9123506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</a:t>
            </a:r>
            <a:r>
              <a:rPr lang="en-US" altLang="zh-HK" sz="2800" b="1" dirty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3</a:t>
            </a:r>
            <a:endParaRPr lang="en-US" altLang="zh-HK" sz="2800" b="1" dirty="0" smtClean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25" name="Freeform 7"/>
          <p:cNvSpPr/>
          <p:nvPr/>
        </p:nvSpPr>
        <p:spPr>
          <a:xfrm>
            <a:off x="330387" y="2446369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8"/>
          <p:cNvSpPr txBox="1"/>
          <p:nvPr/>
        </p:nvSpPr>
        <p:spPr>
          <a:xfrm>
            <a:off x="626049" y="2562773"/>
            <a:ext cx="7565451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Leung King Estate to Tuen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Mun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Town Plaza</a:t>
            </a:r>
            <a:endParaRPr lang="en-US" altLang="zh-HK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7" name="TextBox 36"/>
          <p:cNvSpPr txBox="1"/>
          <p:nvPr/>
        </p:nvSpPr>
        <p:spPr>
          <a:xfrm>
            <a:off x="8587751" y="3486704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960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8" name="Freeform 37"/>
          <p:cNvSpPr/>
          <p:nvPr/>
        </p:nvSpPr>
        <p:spPr>
          <a:xfrm>
            <a:off x="8433489" y="3374767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0" name="文字方塊 29"/>
          <p:cNvSpPr txBox="1"/>
          <p:nvPr/>
        </p:nvSpPr>
        <p:spPr>
          <a:xfrm rot="20860401">
            <a:off x="6581119" y="3068445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$2.8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332184" y="5476465"/>
            <a:ext cx="8782787" cy="418090"/>
            <a:chOff x="247650" y="2493031"/>
            <a:chExt cx="8782787" cy="418090"/>
          </a:xfrm>
        </p:grpSpPr>
        <p:sp>
          <p:nvSpPr>
            <p:cNvPr id="33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TextBox 8"/>
            <p:cNvSpPr txBox="1"/>
            <p:nvPr/>
          </p:nvSpPr>
          <p:spPr>
            <a:xfrm>
              <a:off x="543312" y="2609435"/>
              <a:ext cx="8487125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Yan Oi Market to Hong Kong Gold Coast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8435286" y="6404863"/>
            <a:ext cx="1155679" cy="432089"/>
            <a:chOff x="8366321" y="3502704"/>
            <a:chExt cx="1155679" cy="432089"/>
          </a:xfrm>
        </p:grpSpPr>
        <p:sp>
          <p:nvSpPr>
            <p:cNvPr id="36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952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9" name="文字方塊 38"/>
          <p:cNvSpPr txBox="1"/>
          <p:nvPr/>
        </p:nvSpPr>
        <p:spPr>
          <a:xfrm rot="20860401">
            <a:off x="6582915" y="6098541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$2.8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-64087" y="10037658"/>
            <a:ext cx="96263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* </a:t>
            </a:r>
            <a:r>
              <a:rPr lang="en-US" altLang="zh-TW" sz="1100" dirty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Passengers are required to make use of the </a:t>
            </a:r>
            <a:r>
              <a:rPr lang="en-US" altLang="zh-TW" sz="1100" dirty="0" smtClean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front-part-journey </a:t>
            </a:r>
            <a:r>
              <a:rPr lang="en-US" altLang="zh-TW" sz="1100" dirty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section fare discount provided for the relevant section of the route.</a:t>
            </a:r>
            <a:endParaRPr lang="zh-HK" altLang="en-US" sz="1100" dirty="0">
              <a:solidFill>
                <a:srgbClr val="00206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42" name="圖片 41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43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TextBox 36"/>
            <p:cNvSpPr txBox="1"/>
            <p:nvPr/>
          </p:nvSpPr>
          <p:spPr>
            <a:xfrm>
              <a:off x="9455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68A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47" name="Freeform 19"/>
            <p:cNvSpPr/>
            <p:nvPr/>
          </p:nvSpPr>
          <p:spPr>
            <a:xfrm>
              <a:off x="83586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TextBox 36"/>
            <p:cNvSpPr txBox="1"/>
            <p:nvPr/>
          </p:nvSpPr>
          <p:spPr>
            <a:xfrm>
              <a:off x="981442" y="6516223"/>
              <a:ext cx="1197159" cy="3094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K51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51" name="Freeform 19"/>
            <p:cNvSpPr/>
            <p:nvPr/>
          </p:nvSpPr>
          <p:spPr>
            <a:xfrm>
              <a:off x="7772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TextBox 36"/>
            <p:cNvSpPr txBox="1"/>
            <p:nvPr/>
          </p:nvSpPr>
          <p:spPr>
            <a:xfrm>
              <a:off x="936025" y="803239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K52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55" name="群組 54"/>
            <p:cNvGrpSpPr/>
            <p:nvPr/>
          </p:nvGrpSpPr>
          <p:grpSpPr>
            <a:xfrm>
              <a:off x="2814998" y="9464147"/>
              <a:ext cx="1172391" cy="397193"/>
              <a:chOff x="742117" y="3512430"/>
              <a:chExt cx="1172391" cy="397193"/>
            </a:xfrm>
          </p:grpSpPr>
          <p:sp>
            <p:nvSpPr>
              <p:cNvPr id="56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7" name="TextBox 36"/>
              <p:cNvSpPr txBox="1"/>
              <p:nvPr/>
            </p:nvSpPr>
            <p:spPr>
              <a:xfrm>
                <a:off x="9130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K52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58" name="群組 57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60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506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61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2" name="群組 61"/>
          <p:cNvGrpSpPr/>
          <p:nvPr/>
        </p:nvGrpSpPr>
        <p:grpSpPr>
          <a:xfrm>
            <a:off x="333730" y="2908874"/>
            <a:ext cx="2374126" cy="1179726"/>
            <a:chOff x="2340428" y="2896112"/>
            <a:chExt cx="2374126" cy="1179726"/>
          </a:xfrm>
        </p:grpSpPr>
        <p:pic>
          <p:nvPicPr>
            <p:cNvPr id="63" name="圖片 6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64" name="群組 63"/>
            <p:cNvGrpSpPr/>
            <p:nvPr/>
          </p:nvGrpSpPr>
          <p:grpSpPr>
            <a:xfrm>
              <a:off x="2822533" y="3409086"/>
              <a:ext cx="1415837" cy="321440"/>
              <a:chOff x="742117" y="3512430"/>
              <a:chExt cx="1415837" cy="321440"/>
            </a:xfrm>
          </p:grpSpPr>
          <p:sp>
            <p:nvSpPr>
              <p:cNvPr id="65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66" name="TextBox 36"/>
              <p:cNvSpPr txBox="1"/>
              <p:nvPr/>
            </p:nvSpPr>
            <p:spPr>
              <a:xfrm>
                <a:off x="927829" y="3577390"/>
                <a:ext cx="1230125" cy="2564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58M*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79" name="群組 78"/>
          <p:cNvGrpSpPr/>
          <p:nvPr/>
        </p:nvGrpSpPr>
        <p:grpSpPr>
          <a:xfrm>
            <a:off x="3672531" y="3867287"/>
            <a:ext cx="3562404" cy="2374936"/>
            <a:chOff x="3717468" y="6867619"/>
            <a:chExt cx="3562404" cy="2374936"/>
          </a:xfrm>
        </p:grpSpPr>
        <p:pic>
          <p:nvPicPr>
            <p:cNvPr id="80" name="圖片 79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468" y="6867619"/>
              <a:ext cx="3562404" cy="2374936"/>
            </a:xfrm>
            <a:prstGeom prst="rect">
              <a:avLst/>
            </a:prstGeom>
          </p:spPr>
        </p:pic>
        <p:sp>
          <p:nvSpPr>
            <p:cNvPr id="81" name="Freeform 19"/>
            <p:cNvSpPr/>
            <p:nvPr/>
          </p:nvSpPr>
          <p:spPr>
            <a:xfrm>
              <a:off x="4847215" y="7951498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TextBox 36"/>
            <p:cNvSpPr txBox="1"/>
            <p:nvPr/>
          </p:nvSpPr>
          <p:spPr>
            <a:xfrm>
              <a:off x="5161624" y="7846897"/>
              <a:ext cx="1001417" cy="5129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2000" b="1" dirty="0" err="1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Tuen</a:t>
              </a:r>
              <a:r>
                <a:rPr lang="en-US" altLang="zh-HK" sz="20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 Ma Line</a:t>
              </a:r>
              <a:endParaRPr lang="en-US" altLang="zh-HK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7" name="群組 86"/>
          <p:cNvGrpSpPr/>
          <p:nvPr/>
        </p:nvGrpSpPr>
        <p:grpSpPr>
          <a:xfrm>
            <a:off x="4341461" y="2708373"/>
            <a:ext cx="1872993" cy="1442964"/>
            <a:chOff x="4341461" y="2708373"/>
            <a:chExt cx="1872993" cy="1442964"/>
          </a:xfrm>
        </p:grpSpPr>
        <p:pic>
          <p:nvPicPr>
            <p:cNvPr id="88" name="圖片 87"/>
            <p:cNvPicPr>
              <a:picLocks noChangeAspect="1"/>
            </p:cNvPicPr>
            <p:nvPr/>
          </p:nvPicPr>
          <p:blipFill rotWithShape="1"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3466"/>
            <a:stretch/>
          </p:blipFill>
          <p:spPr>
            <a:xfrm>
              <a:off x="4341461" y="2708373"/>
              <a:ext cx="1872993" cy="1442964"/>
            </a:xfrm>
            <a:prstGeom prst="rect">
              <a:avLst/>
            </a:prstGeom>
          </p:spPr>
        </p:pic>
        <p:sp>
          <p:nvSpPr>
            <p:cNvPr id="89" name="Freeform 19"/>
            <p:cNvSpPr/>
            <p:nvPr/>
          </p:nvSpPr>
          <p:spPr>
            <a:xfrm>
              <a:off x="4830202" y="3419835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0" name="TextBox 36"/>
            <p:cNvSpPr txBox="1"/>
            <p:nvPr/>
          </p:nvSpPr>
          <p:spPr>
            <a:xfrm>
              <a:off x="5144611" y="3523770"/>
              <a:ext cx="1001417" cy="289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33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507</a:t>
              </a:r>
              <a:endParaRPr lang="en-US" sz="3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91" name="群組 90"/>
          <p:cNvGrpSpPr/>
          <p:nvPr/>
        </p:nvGrpSpPr>
        <p:grpSpPr>
          <a:xfrm>
            <a:off x="2332881" y="2727495"/>
            <a:ext cx="1872993" cy="1442964"/>
            <a:chOff x="4341461" y="2708373"/>
            <a:chExt cx="1872993" cy="1442964"/>
          </a:xfrm>
        </p:grpSpPr>
        <p:pic>
          <p:nvPicPr>
            <p:cNvPr id="92" name="圖片 91"/>
            <p:cNvPicPr>
              <a:picLocks noChangeAspect="1"/>
            </p:cNvPicPr>
            <p:nvPr/>
          </p:nvPicPr>
          <p:blipFill rotWithShape="1"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3466"/>
            <a:stretch/>
          </p:blipFill>
          <p:spPr>
            <a:xfrm>
              <a:off x="4341461" y="2708373"/>
              <a:ext cx="1872993" cy="1442964"/>
            </a:xfrm>
            <a:prstGeom prst="rect">
              <a:avLst/>
            </a:prstGeom>
          </p:spPr>
        </p:pic>
        <p:sp>
          <p:nvSpPr>
            <p:cNvPr id="93" name="Freeform 19"/>
            <p:cNvSpPr/>
            <p:nvPr/>
          </p:nvSpPr>
          <p:spPr>
            <a:xfrm>
              <a:off x="4830202" y="3419835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4" name="TextBox 36"/>
            <p:cNvSpPr txBox="1"/>
            <p:nvPr/>
          </p:nvSpPr>
          <p:spPr>
            <a:xfrm>
              <a:off x="5144611" y="3523770"/>
              <a:ext cx="1001417" cy="289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33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505</a:t>
              </a:r>
              <a:endParaRPr lang="en-US" sz="3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95" name="群組 94"/>
          <p:cNvGrpSpPr/>
          <p:nvPr/>
        </p:nvGrpSpPr>
        <p:grpSpPr>
          <a:xfrm>
            <a:off x="2324468" y="4275734"/>
            <a:ext cx="1872993" cy="1442964"/>
            <a:chOff x="4341461" y="2708373"/>
            <a:chExt cx="1872993" cy="1442964"/>
          </a:xfrm>
        </p:grpSpPr>
        <p:pic>
          <p:nvPicPr>
            <p:cNvPr id="96" name="圖片 95"/>
            <p:cNvPicPr>
              <a:picLocks noChangeAspect="1"/>
            </p:cNvPicPr>
            <p:nvPr/>
          </p:nvPicPr>
          <p:blipFill rotWithShape="1"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3466"/>
            <a:stretch/>
          </p:blipFill>
          <p:spPr>
            <a:xfrm>
              <a:off x="4341461" y="2708373"/>
              <a:ext cx="1872993" cy="1442964"/>
            </a:xfrm>
            <a:prstGeom prst="rect">
              <a:avLst/>
            </a:prstGeom>
          </p:spPr>
        </p:pic>
        <p:sp>
          <p:nvSpPr>
            <p:cNvPr id="97" name="Freeform 19"/>
            <p:cNvSpPr/>
            <p:nvPr/>
          </p:nvSpPr>
          <p:spPr>
            <a:xfrm>
              <a:off x="4830202" y="3419835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8" name="TextBox 36"/>
            <p:cNvSpPr txBox="1"/>
            <p:nvPr/>
          </p:nvSpPr>
          <p:spPr>
            <a:xfrm>
              <a:off x="5144611" y="3523770"/>
              <a:ext cx="1001417" cy="289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33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614</a:t>
              </a:r>
              <a:endParaRPr lang="en-US" sz="3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99" name="群組 98"/>
          <p:cNvGrpSpPr/>
          <p:nvPr/>
        </p:nvGrpSpPr>
        <p:grpSpPr>
          <a:xfrm>
            <a:off x="4310425" y="8783881"/>
            <a:ext cx="1872993" cy="1442964"/>
            <a:chOff x="4341461" y="2708373"/>
            <a:chExt cx="1872993" cy="1442964"/>
          </a:xfrm>
        </p:grpSpPr>
        <p:pic>
          <p:nvPicPr>
            <p:cNvPr id="100" name="圖片 99"/>
            <p:cNvPicPr>
              <a:picLocks noChangeAspect="1"/>
            </p:cNvPicPr>
            <p:nvPr/>
          </p:nvPicPr>
          <p:blipFill rotWithShape="1"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3466"/>
            <a:stretch/>
          </p:blipFill>
          <p:spPr>
            <a:xfrm>
              <a:off x="4341461" y="2708373"/>
              <a:ext cx="1872993" cy="1442964"/>
            </a:xfrm>
            <a:prstGeom prst="rect">
              <a:avLst/>
            </a:prstGeom>
          </p:spPr>
        </p:pic>
        <p:sp>
          <p:nvSpPr>
            <p:cNvPr id="101" name="Freeform 19"/>
            <p:cNvSpPr/>
            <p:nvPr/>
          </p:nvSpPr>
          <p:spPr>
            <a:xfrm>
              <a:off x="4830202" y="3419835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2" name="TextBox 36"/>
            <p:cNvSpPr txBox="1"/>
            <p:nvPr/>
          </p:nvSpPr>
          <p:spPr>
            <a:xfrm>
              <a:off x="5144611" y="3523770"/>
              <a:ext cx="1001417" cy="2895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33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507</a:t>
              </a:r>
              <a:endParaRPr lang="en-US" sz="3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03" name="群組 102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104" name="圖片 103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grpSp>
          <p:nvGrpSpPr>
            <p:cNvPr id="105" name="群組 104"/>
            <p:cNvGrpSpPr/>
            <p:nvPr/>
          </p:nvGrpSpPr>
          <p:grpSpPr>
            <a:xfrm>
              <a:off x="2824330" y="6439182"/>
              <a:ext cx="1572857" cy="332968"/>
              <a:chOff x="742117" y="3512430"/>
              <a:chExt cx="1572857" cy="332968"/>
            </a:xfrm>
          </p:grpSpPr>
          <p:sp>
            <p:nvSpPr>
              <p:cNvPr id="106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07" name="TextBox 36"/>
              <p:cNvSpPr txBox="1"/>
              <p:nvPr/>
            </p:nvSpPr>
            <p:spPr>
              <a:xfrm>
                <a:off x="903735" y="3588918"/>
                <a:ext cx="1411239" cy="2564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K51A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08" name="群組 107"/>
          <p:cNvGrpSpPr/>
          <p:nvPr/>
        </p:nvGrpSpPr>
        <p:grpSpPr>
          <a:xfrm>
            <a:off x="4348997" y="5932191"/>
            <a:ext cx="2374126" cy="1179726"/>
            <a:chOff x="2336954" y="5927088"/>
            <a:chExt cx="2374126" cy="1179726"/>
          </a:xfrm>
        </p:grpSpPr>
        <p:pic>
          <p:nvPicPr>
            <p:cNvPr id="109" name="圖片 108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grpSp>
          <p:nvGrpSpPr>
            <p:cNvPr id="110" name="群組 109"/>
            <p:cNvGrpSpPr/>
            <p:nvPr/>
          </p:nvGrpSpPr>
          <p:grpSpPr>
            <a:xfrm>
              <a:off x="2824330" y="6439182"/>
              <a:ext cx="1163035" cy="396640"/>
              <a:chOff x="742117" y="3512430"/>
              <a:chExt cx="1163035" cy="396640"/>
            </a:xfrm>
          </p:grpSpPr>
          <p:sp>
            <p:nvSpPr>
              <p:cNvPr id="111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12" name="TextBox 36"/>
              <p:cNvSpPr txBox="1"/>
              <p:nvPr/>
            </p:nvSpPr>
            <p:spPr>
              <a:xfrm>
                <a:off x="903735" y="3588918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K53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sp>
        <p:nvSpPr>
          <p:cNvPr id="5" name="TextBox 8"/>
          <p:cNvSpPr txBox="1"/>
          <p:nvPr/>
        </p:nvSpPr>
        <p:spPr>
          <a:xfrm>
            <a:off x="627846" y="4093928"/>
            <a:ext cx="9659154" cy="292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17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Tuen</a:t>
            </a:r>
            <a:r>
              <a:rPr lang="en-US" altLang="zh-TW" sz="17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</a:t>
            </a:r>
            <a:r>
              <a:rPr lang="en-US" altLang="zh-TW" sz="17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Mun</a:t>
            </a:r>
            <a:r>
              <a:rPr lang="en-US" altLang="zh-TW" sz="17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Town </a:t>
            </a:r>
            <a:r>
              <a:rPr lang="en-US" altLang="zh-TW" sz="17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Centre to MTR Yuen Long Station and Castle Peak Road – Yuen Long</a:t>
            </a:r>
            <a:endParaRPr lang="en-US" sz="17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0095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76360"/>
            <a:ext cx="2025871" cy="11567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86323"/>
            <a:ext cx="2025871" cy="1156793"/>
          </a:xfrm>
          <a:prstGeom prst="rect">
            <a:avLst/>
          </a:prstGeom>
        </p:spPr>
      </p:pic>
      <p:sp>
        <p:nvSpPr>
          <p:cNvPr id="13" name="TextBox 36"/>
          <p:cNvSpPr txBox="1"/>
          <p:nvPr/>
        </p:nvSpPr>
        <p:spPr>
          <a:xfrm>
            <a:off x="8580216" y="8027822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23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00266"/>
            <a:ext cx="2025871" cy="115679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45205"/>
            <a:ext cx="2025871" cy="1156793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10" y="5961488"/>
            <a:ext cx="2025871" cy="1156793"/>
          </a:xfrm>
          <a:prstGeom prst="rect">
            <a:avLst/>
          </a:prstGeom>
        </p:spPr>
      </p:pic>
      <p:pic>
        <p:nvPicPr>
          <p:cNvPr id="89" name="圖片 8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90" name="圖片 8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91" name="圖片 9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92" name="圖片 9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93" name="圖片 9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19" name="Picture 2" descr="C:\Users\XTDM0348\Downloads\banner\7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19760" r="31017" b="60352"/>
          <a:stretch/>
        </p:blipFill>
        <p:spPr bwMode="auto">
          <a:xfrm>
            <a:off x="3673633" y="1709294"/>
            <a:ext cx="3065310" cy="88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7"/>
          <p:cNvSpPr/>
          <p:nvPr/>
        </p:nvSpPr>
        <p:spPr>
          <a:xfrm>
            <a:off x="332184" y="3977524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8"/>
          <p:cNvSpPr txBox="1"/>
          <p:nvPr/>
        </p:nvSpPr>
        <p:spPr>
          <a:xfrm>
            <a:off x="627846" y="4093928"/>
            <a:ext cx="8220879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Yat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</a:t>
            </a:r>
            <a:r>
              <a:rPr lang="en-US" altLang="zh-TW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Tung 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Estate/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Mun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Tung Estate to Tung Chung North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6" name="TextBox 36"/>
          <p:cNvSpPr txBox="1"/>
          <p:nvPr/>
        </p:nvSpPr>
        <p:spPr>
          <a:xfrm>
            <a:off x="8684798" y="5017859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E36A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7" name="Freeform 37"/>
          <p:cNvSpPr/>
          <p:nvPr/>
        </p:nvSpPr>
        <p:spPr>
          <a:xfrm>
            <a:off x="8435286" y="4905922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9" name="文字方塊 8"/>
          <p:cNvSpPr txBox="1"/>
          <p:nvPr/>
        </p:nvSpPr>
        <p:spPr>
          <a:xfrm rot="20860401">
            <a:off x="6582915" y="4599600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$0.9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322852" y="6987487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37"/>
          <p:cNvSpPr/>
          <p:nvPr/>
        </p:nvSpPr>
        <p:spPr>
          <a:xfrm>
            <a:off x="8425954" y="7915885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文字方塊 15"/>
          <p:cNvSpPr txBox="1"/>
          <p:nvPr/>
        </p:nvSpPr>
        <p:spPr>
          <a:xfrm rot="20860401">
            <a:off x="6556400" y="7655728"/>
            <a:ext cx="18053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sz="11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11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$2.1 (Mons – </a:t>
            </a:r>
            <a:r>
              <a:rPr lang="en-US" altLang="zh-HK" sz="1100" b="1" dirty="0" err="1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Sats</a:t>
            </a:r>
            <a:r>
              <a:rPr lang="en-US" altLang="zh-HK" sz="11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)/</a:t>
            </a:r>
          </a:p>
          <a:p>
            <a:pPr algn="ctr"/>
            <a:r>
              <a:rPr lang="en-US" altLang="zh-HK" sz="11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$5.4 (Suns &amp; PHs)</a:t>
            </a:r>
          </a:p>
        </p:txBody>
      </p:sp>
      <p:sp>
        <p:nvSpPr>
          <p:cNvPr id="18" name="Freeform 7"/>
          <p:cNvSpPr/>
          <p:nvPr/>
        </p:nvSpPr>
        <p:spPr>
          <a:xfrm>
            <a:off x="322852" y="8501430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8"/>
          <p:cNvSpPr txBox="1"/>
          <p:nvPr/>
        </p:nvSpPr>
        <p:spPr>
          <a:xfrm>
            <a:off x="618515" y="8617834"/>
            <a:ext cx="7814974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Airport to Tung Chung Town </a:t>
            </a:r>
            <a:r>
              <a:rPr lang="en-US" altLang="zh-TW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Centre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0" name="TextBox 36"/>
          <p:cNvSpPr txBox="1"/>
          <p:nvPr/>
        </p:nvSpPr>
        <p:spPr>
          <a:xfrm>
            <a:off x="8675466" y="9541765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E22A</a:t>
            </a:r>
            <a:endParaRPr lang="en-US" sz="32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1" name="Freeform 37"/>
          <p:cNvSpPr/>
          <p:nvPr/>
        </p:nvSpPr>
        <p:spPr>
          <a:xfrm>
            <a:off x="8425954" y="9429828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3" name="文字方塊 22"/>
          <p:cNvSpPr txBox="1"/>
          <p:nvPr/>
        </p:nvSpPr>
        <p:spPr>
          <a:xfrm rot="20860401">
            <a:off x="6573583" y="9123506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$3.0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25" name="Freeform 7"/>
          <p:cNvSpPr/>
          <p:nvPr/>
        </p:nvSpPr>
        <p:spPr>
          <a:xfrm>
            <a:off x="330387" y="2446369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8"/>
          <p:cNvSpPr txBox="1"/>
          <p:nvPr/>
        </p:nvSpPr>
        <p:spPr>
          <a:xfrm>
            <a:off x="626049" y="2562773"/>
            <a:ext cx="7565451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Tung Chung Town </a:t>
            </a:r>
            <a:r>
              <a:rPr lang="en-US" altLang="zh-TW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Centre 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to Tung Chung North</a:t>
            </a:r>
            <a:endParaRPr lang="en-US" altLang="zh-HK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7" name="TextBox 36"/>
          <p:cNvSpPr txBox="1"/>
          <p:nvPr/>
        </p:nvSpPr>
        <p:spPr>
          <a:xfrm>
            <a:off x="8683001" y="3486704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E11A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8" name="Freeform 37"/>
          <p:cNvSpPr/>
          <p:nvPr/>
        </p:nvSpPr>
        <p:spPr>
          <a:xfrm>
            <a:off x="8433489" y="3374767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0" name="文字方塊 29"/>
          <p:cNvSpPr txBox="1"/>
          <p:nvPr/>
        </p:nvSpPr>
        <p:spPr>
          <a:xfrm rot="20860401">
            <a:off x="6581119" y="3068445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$2.3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8435286" y="6404863"/>
            <a:ext cx="1155679" cy="432089"/>
            <a:chOff x="8366321" y="3502704"/>
            <a:chExt cx="1155679" cy="432089"/>
          </a:xfrm>
        </p:grpSpPr>
        <p:sp>
          <p:nvSpPr>
            <p:cNvPr id="36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E31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9" name="文字方塊 38"/>
          <p:cNvSpPr txBox="1"/>
          <p:nvPr/>
        </p:nvSpPr>
        <p:spPr>
          <a:xfrm rot="20860401">
            <a:off x="6582915" y="6098541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$0.2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40" name="群組 39"/>
          <p:cNvGrpSpPr/>
          <p:nvPr/>
        </p:nvGrpSpPr>
        <p:grpSpPr>
          <a:xfrm>
            <a:off x="319703" y="2897324"/>
            <a:ext cx="2374126" cy="1179726"/>
            <a:chOff x="319703" y="2897324"/>
            <a:chExt cx="2374126" cy="1179726"/>
          </a:xfrm>
        </p:grpSpPr>
        <p:pic>
          <p:nvPicPr>
            <p:cNvPr id="41" name="圖片 40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2897324"/>
              <a:ext cx="2374126" cy="1179726"/>
            </a:xfrm>
            <a:prstGeom prst="rect">
              <a:avLst/>
            </a:prstGeom>
          </p:spPr>
        </p:pic>
        <p:sp>
          <p:nvSpPr>
            <p:cNvPr id="42" name="Freeform 19"/>
            <p:cNvSpPr/>
            <p:nvPr/>
          </p:nvSpPr>
          <p:spPr>
            <a:xfrm>
              <a:off x="786812" y="34115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TextBox 36"/>
            <p:cNvSpPr txBox="1"/>
            <p:nvPr/>
          </p:nvSpPr>
          <p:spPr>
            <a:xfrm>
              <a:off x="945567" y="34892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37A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2340428" y="2896112"/>
            <a:ext cx="2374126" cy="1179726"/>
            <a:chOff x="2340428" y="2896112"/>
            <a:chExt cx="2374126" cy="1179726"/>
          </a:xfrm>
        </p:grpSpPr>
        <p:pic>
          <p:nvPicPr>
            <p:cNvPr id="45" name="圖片 4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sp>
          <p:nvSpPr>
            <p:cNvPr id="46" name="Freeform 19"/>
            <p:cNvSpPr/>
            <p:nvPr/>
          </p:nvSpPr>
          <p:spPr>
            <a:xfrm>
              <a:off x="2822533" y="340908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TextBox 36"/>
            <p:cNvSpPr txBox="1"/>
            <p:nvPr/>
          </p:nvSpPr>
          <p:spPr>
            <a:xfrm>
              <a:off x="2995545" y="3474046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37H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4387641" y="2896112"/>
            <a:ext cx="2374126" cy="1179726"/>
            <a:chOff x="4387641" y="2896112"/>
            <a:chExt cx="2374126" cy="1179726"/>
          </a:xfrm>
        </p:grpSpPr>
        <p:pic>
          <p:nvPicPr>
            <p:cNvPr id="49" name="圖片 48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641" y="2896112"/>
              <a:ext cx="2374126" cy="1179726"/>
            </a:xfrm>
            <a:prstGeom prst="rect">
              <a:avLst/>
            </a:prstGeom>
          </p:spPr>
        </p:pic>
        <p:sp>
          <p:nvSpPr>
            <p:cNvPr id="50" name="Freeform 19"/>
            <p:cNvSpPr/>
            <p:nvPr/>
          </p:nvSpPr>
          <p:spPr>
            <a:xfrm>
              <a:off x="4854750" y="3410380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TextBox 36"/>
            <p:cNvSpPr txBox="1"/>
            <p:nvPr/>
          </p:nvSpPr>
          <p:spPr>
            <a:xfrm>
              <a:off x="5077005" y="3488013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37M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54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TextBox 36"/>
            <p:cNvSpPr txBox="1"/>
            <p:nvPr/>
          </p:nvSpPr>
          <p:spPr>
            <a:xfrm>
              <a:off x="9455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37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2342976" y="4427885"/>
            <a:ext cx="2374126" cy="1179726"/>
            <a:chOff x="2342976" y="4427885"/>
            <a:chExt cx="2374126" cy="1179726"/>
          </a:xfrm>
        </p:grpSpPr>
        <p:pic>
          <p:nvPicPr>
            <p:cNvPr id="57" name="圖片 5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976" y="4427885"/>
              <a:ext cx="2374126" cy="1179726"/>
            </a:xfrm>
            <a:prstGeom prst="rect">
              <a:avLst/>
            </a:prstGeom>
          </p:spPr>
        </p:pic>
        <p:sp>
          <p:nvSpPr>
            <p:cNvPr id="58" name="Freeform 19"/>
            <p:cNvSpPr/>
            <p:nvPr/>
          </p:nvSpPr>
          <p:spPr>
            <a:xfrm>
              <a:off x="2810085" y="4942153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TextBox 36"/>
            <p:cNvSpPr txBox="1"/>
            <p:nvPr/>
          </p:nvSpPr>
          <p:spPr>
            <a:xfrm>
              <a:off x="2968840" y="5019786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37H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4389438" y="4427267"/>
            <a:ext cx="2374126" cy="1179726"/>
            <a:chOff x="4389438" y="4427267"/>
            <a:chExt cx="2374126" cy="1179726"/>
          </a:xfrm>
        </p:grpSpPr>
        <p:pic>
          <p:nvPicPr>
            <p:cNvPr id="61" name="圖片 60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438" y="4427267"/>
              <a:ext cx="2374126" cy="1179726"/>
            </a:xfrm>
            <a:prstGeom prst="rect">
              <a:avLst/>
            </a:prstGeom>
          </p:spPr>
        </p:pic>
        <p:sp>
          <p:nvSpPr>
            <p:cNvPr id="62" name="Freeform 19"/>
            <p:cNvSpPr/>
            <p:nvPr/>
          </p:nvSpPr>
          <p:spPr>
            <a:xfrm>
              <a:off x="4856547" y="4941535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TextBox 36"/>
            <p:cNvSpPr txBox="1"/>
            <p:nvPr/>
          </p:nvSpPr>
          <p:spPr>
            <a:xfrm>
              <a:off x="5015302" y="5019168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37P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65" name="圖片 6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66" name="Freeform 19"/>
            <p:cNvSpPr/>
            <p:nvPr/>
          </p:nvSpPr>
          <p:spPr>
            <a:xfrm>
              <a:off x="83586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7" name="TextBox 36"/>
            <p:cNvSpPr txBox="1"/>
            <p:nvPr/>
          </p:nvSpPr>
          <p:spPr>
            <a:xfrm>
              <a:off x="981442" y="6516223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37H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8" name="群組 67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69" name="圖片 68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sp>
          <p:nvSpPr>
            <p:cNvPr id="70" name="Freeform 19"/>
            <p:cNvSpPr/>
            <p:nvPr/>
          </p:nvSpPr>
          <p:spPr>
            <a:xfrm>
              <a:off x="2824330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TextBox 36"/>
            <p:cNvSpPr txBox="1"/>
            <p:nvPr/>
          </p:nvSpPr>
          <p:spPr>
            <a:xfrm>
              <a:off x="2985948" y="6515670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38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73" name="圖片 7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74" name="Freeform 19"/>
            <p:cNvSpPr/>
            <p:nvPr/>
          </p:nvSpPr>
          <p:spPr>
            <a:xfrm>
              <a:off x="7772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TextBox 36"/>
            <p:cNvSpPr txBox="1"/>
            <p:nvPr/>
          </p:nvSpPr>
          <p:spPr>
            <a:xfrm>
              <a:off x="936025" y="803239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34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77" name="圖片 7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sp>
          <p:nvSpPr>
            <p:cNvPr id="78" name="Freeform 19"/>
            <p:cNvSpPr/>
            <p:nvPr/>
          </p:nvSpPr>
          <p:spPr>
            <a:xfrm>
              <a:off x="2814998" y="9464147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TextBox 36"/>
            <p:cNvSpPr txBox="1"/>
            <p:nvPr/>
          </p:nvSpPr>
          <p:spPr>
            <a:xfrm>
              <a:off x="3024072" y="9541188"/>
              <a:ext cx="1193796" cy="3094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S64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0" name="群組 79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81" name="圖片 80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82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S1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83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4" name="群組 83"/>
          <p:cNvGrpSpPr/>
          <p:nvPr/>
        </p:nvGrpSpPr>
        <p:grpSpPr>
          <a:xfrm>
            <a:off x="4348997" y="5932191"/>
            <a:ext cx="2374126" cy="1179726"/>
            <a:chOff x="2336954" y="5927088"/>
            <a:chExt cx="2374126" cy="1179726"/>
          </a:xfrm>
        </p:grpSpPr>
        <p:pic>
          <p:nvPicPr>
            <p:cNvPr id="85" name="圖片 8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grpSp>
          <p:nvGrpSpPr>
            <p:cNvPr id="86" name="群組 85"/>
            <p:cNvGrpSpPr/>
            <p:nvPr/>
          </p:nvGrpSpPr>
          <p:grpSpPr>
            <a:xfrm>
              <a:off x="2824330" y="6439182"/>
              <a:ext cx="1226535" cy="396640"/>
              <a:chOff x="742117" y="3512430"/>
              <a:chExt cx="1226535" cy="396640"/>
            </a:xfrm>
          </p:grpSpPr>
          <p:sp>
            <p:nvSpPr>
              <p:cNvPr id="87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88" name="TextBox 36"/>
              <p:cNvSpPr txBox="1"/>
              <p:nvPr/>
            </p:nvSpPr>
            <p:spPr>
              <a:xfrm>
                <a:off x="967235" y="3588918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39M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32" name="群組 31"/>
          <p:cNvGrpSpPr/>
          <p:nvPr/>
        </p:nvGrpSpPr>
        <p:grpSpPr>
          <a:xfrm>
            <a:off x="332184" y="5476465"/>
            <a:ext cx="8782787" cy="437005"/>
            <a:chOff x="247650" y="2493031"/>
            <a:chExt cx="8782787" cy="437005"/>
          </a:xfrm>
        </p:grpSpPr>
        <p:sp>
          <p:nvSpPr>
            <p:cNvPr id="33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TextBox 8"/>
            <p:cNvSpPr txBox="1"/>
            <p:nvPr/>
          </p:nvSpPr>
          <p:spPr>
            <a:xfrm>
              <a:off x="543312" y="2609435"/>
              <a:ext cx="8487125" cy="3206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 err="1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Yat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 </a:t>
              </a:r>
              <a:r>
                <a:rPr lang="en-US" altLang="zh-TW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Tung 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Estate/ </a:t>
              </a:r>
              <a:r>
                <a:rPr lang="en-US" altLang="zh-TW" sz="2000" b="1" dirty="0" err="1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Mun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 Tung Estate to Tung Chung Town </a:t>
              </a:r>
              <a:r>
                <a:rPr lang="en-US" altLang="zh-TW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Centre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sp>
        <p:nvSpPr>
          <p:cNvPr id="12" name="TextBox 8"/>
          <p:cNvSpPr txBox="1"/>
          <p:nvPr/>
        </p:nvSpPr>
        <p:spPr>
          <a:xfrm>
            <a:off x="618515" y="7103891"/>
            <a:ext cx="8963118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Tung Chung Town </a:t>
            </a:r>
            <a:r>
              <a:rPr lang="en-US" altLang="zh-TW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Centre 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to Tung Chung West (Tung Chung Road)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4521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76360"/>
            <a:ext cx="2025871" cy="11567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86323"/>
            <a:ext cx="2025871" cy="115679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00266"/>
            <a:ext cx="2025871" cy="115679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45205"/>
            <a:ext cx="2025871" cy="1156793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75301"/>
            <a:ext cx="2025871" cy="1156793"/>
          </a:xfrm>
          <a:prstGeom prst="rect">
            <a:avLst/>
          </a:prstGeom>
        </p:spPr>
      </p:pic>
      <p:pic>
        <p:nvPicPr>
          <p:cNvPr id="83" name="圖片 8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84" name="圖片 8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86" name="圖片 8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87" name="圖片 8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18" name="Picture 7" descr="C:\Users\XTDM0348\Downloads\image\元朗天水圍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1" t="76666" r="16024" b="5285"/>
          <a:stretch/>
        </p:blipFill>
        <p:spPr bwMode="auto">
          <a:xfrm>
            <a:off x="3594286" y="1780216"/>
            <a:ext cx="3797055" cy="80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7"/>
          <p:cNvSpPr/>
          <p:nvPr/>
        </p:nvSpPr>
        <p:spPr>
          <a:xfrm>
            <a:off x="332184" y="3977524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8"/>
          <p:cNvSpPr txBox="1"/>
          <p:nvPr/>
        </p:nvSpPr>
        <p:spPr>
          <a:xfrm>
            <a:off x="627846" y="4093928"/>
            <a:ext cx="8220879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Greenfield Garden to Cheung Ching Estate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6" name="TextBox 36"/>
          <p:cNvSpPr txBox="1"/>
          <p:nvPr/>
        </p:nvSpPr>
        <p:spPr>
          <a:xfrm>
            <a:off x="8589548" y="5017859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948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7" name="Freeform 37"/>
          <p:cNvSpPr/>
          <p:nvPr/>
        </p:nvSpPr>
        <p:spPr>
          <a:xfrm>
            <a:off x="8435286" y="4905922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9" name="文字方塊 8"/>
          <p:cNvSpPr txBox="1"/>
          <p:nvPr/>
        </p:nvSpPr>
        <p:spPr>
          <a:xfrm rot="20860401">
            <a:off x="6582915" y="4599600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$2.2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322852" y="6987487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8"/>
          <p:cNvSpPr txBox="1"/>
          <p:nvPr/>
        </p:nvSpPr>
        <p:spPr>
          <a:xfrm>
            <a:off x="618515" y="7103891"/>
            <a:ext cx="8963118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Tai Wo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Hau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Estate to </a:t>
            </a:r>
            <a:r>
              <a:rPr lang="en-US" altLang="zh-TW" sz="2000" b="1" dirty="0" err="1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Metroplaza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3" name="TextBox 36"/>
          <p:cNvSpPr txBox="1"/>
          <p:nvPr/>
        </p:nvSpPr>
        <p:spPr>
          <a:xfrm>
            <a:off x="8580216" y="8027822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930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14" name="Freeform 37"/>
          <p:cNvSpPr/>
          <p:nvPr/>
        </p:nvSpPr>
        <p:spPr>
          <a:xfrm>
            <a:off x="8425954" y="7915885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文字方塊 15"/>
          <p:cNvSpPr txBox="1"/>
          <p:nvPr/>
        </p:nvSpPr>
        <p:spPr>
          <a:xfrm rot="20860401">
            <a:off x="6573583" y="7609563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$2.2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8" name="Freeform 7"/>
          <p:cNvSpPr/>
          <p:nvPr/>
        </p:nvSpPr>
        <p:spPr>
          <a:xfrm>
            <a:off x="322852" y="8501430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8"/>
          <p:cNvSpPr txBox="1"/>
          <p:nvPr/>
        </p:nvSpPr>
        <p:spPr>
          <a:xfrm>
            <a:off x="618515" y="8617834"/>
            <a:ext cx="7814974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Kwai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Shing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West Estate to MTR Kwai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Hing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Station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0" name="TextBox 36"/>
          <p:cNvSpPr txBox="1"/>
          <p:nvPr/>
        </p:nvSpPr>
        <p:spPr>
          <a:xfrm>
            <a:off x="8580216" y="9541765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38P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1" name="Freeform 37"/>
          <p:cNvSpPr/>
          <p:nvPr/>
        </p:nvSpPr>
        <p:spPr>
          <a:xfrm>
            <a:off x="8425954" y="9429828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3" name="文字方塊 22"/>
          <p:cNvSpPr txBox="1"/>
          <p:nvPr/>
        </p:nvSpPr>
        <p:spPr>
          <a:xfrm rot="20860401">
            <a:off x="6573583" y="9123506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$0.2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25" name="Freeform 7"/>
          <p:cNvSpPr/>
          <p:nvPr/>
        </p:nvSpPr>
        <p:spPr>
          <a:xfrm>
            <a:off x="330387" y="2446369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8"/>
          <p:cNvSpPr txBox="1"/>
          <p:nvPr/>
        </p:nvSpPr>
        <p:spPr>
          <a:xfrm>
            <a:off x="626049" y="2562773"/>
            <a:ext cx="7565451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Cheung Hang Estate to Cheung On Estate</a:t>
            </a:r>
            <a:endParaRPr lang="en-US" altLang="zh-HK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7" name="TextBox 36"/>
          <p:cNvSpPr txBox="1"/>
          <p:nvPr/>
        </p:nvSpPr>
        <p:spPr>
          <a:xfrm>
            <a:off x="8631293" y="3486704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42C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8" name="Freeform 37"/>
          <p:cNvSpPr/>
          <p:nvPr/>
        </p:nvSpPr>
        <p:spPr>
          <a:xfrm>
            <a:off x="8433489" y="3374767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0" name="文字方塊 29"/>
          <p:cNvSpPr txBox="1"/>
          <p:nvPr/>
        </p:nvSpPr>
        <p:spPr>
          <a:xfrm rot="20860401">
            <a:off x="6581119" y="3068445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$0.2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332184" y="5476465"/>
            <a:ext cx="8782787" cy="418090"/>
            <a:chOff x="247650" y="2493031"/>
            <a:chExt cx="8782787" cy="418090"/>
          </a:xfrm>
        </p:grpSpPr>
        <p:sp>
          <p:nvSpPr>
            <p:cNvPr id="33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TextBox 8"/>
            <p:cNvSpPr txBox="1"/>
            <p:nvPr/>
          </p:nvSpPr>
          <p:spPr>
            <a:xfrm>
              <a:off x="543312" y="2609435"/>
              <a:ext cx="8487125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MTR Tsing 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Yi Station to Cheung Hang Estate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8435286" y="6404863"/>
            <a:ext cx="1250929" cy="417855"/>
            <a:chOff x="8366321" y="3502704"/>
            <a:chExt cx="1250929" cy="417855"/>
          </a:xfrm>
        </p:grpSpPr>
        <p:sp>
          <p:nvSpPr>
            <p:cNvPr id="36" name="TextBox 36"/>
            <p:cNvSpPr txBox="1"/>
            <p:nvPr/>
          </p:nvSpPr>
          <p:spPr>
            <a:xfrm>
              <a:off x="8615833" y="3614641"/>
              <a:ext cx="1001417" cy="3059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2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279X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9" name="文字方塊 38"/>
          <p:cNvSpPr txBox="1"/>
          <p:nvPr/>
        </p:nvSpPr>
        <p:spPr>
          <a:xfrm rot="20860401">
            <a:off x="6582915" y="6098541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$1.4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40" name="群組 39"/>
          <p:cNvGrpSpPr/>
          <p:nvPr/>
        </p:nvGrpSpPr>
        <p:grpSpPr>
          <a:xfrm>
            <a:off x="333730" y="2908874"/>
            <a:ext cx="2374126" cy="1179726"/>
            <a:chOff x="2340428" y="2896112"/>
            <a:chExt cx="2374126" cy="1179726"/>
          </a:xfrm>
        </p:grpSpPr>
        <p:pic>
          <p:nvPicPr>
            <p:cNvPr id="41" name="圖片 40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42" name="群組 41"/>
            <p:cNvGrpSpPr/>
            <p:nvPr/>
          </p:nvGrpSpPr>
          <p:grpSpPr>
            <a:xfrm>
              <a:off x="2822533" y="3409086"/>
              <a:ext cx="1212529" cy="385112"/>
              <a:chOff x="742117" y="3512430"/>
              <a:chExt cx="1212529" cy="385112"/>
            </a:xfrm>
          </p:grpSpPr>
          <p:sp>
            <p:nvSpPr>
              <p:cNvPr id="43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4" name="TextBox 36"/>
              <p:cNvSpPr txBox="1"/>
              <p:nvPr/>
            </p:nvSpPr>
            <p:spPr>
              <a:xfrm>
                <a:off x="9532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42M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45" name="群組 44"/>
          <p:cNvGrpSpPr/>
          <p:nvPr/>
        </p:nvGrpSpPr>
        <p:grpSpPr>
          <a:xfrm>
            <a:off x="2358645" y="2896183"/>
            <a:ext cx="2374126" cy="1179726"/>
            <a:chOff x="2340428" y="2896112"/>
            <a:chExt cx="2374126" cy="1179726"/>
          </a:xfrm>
        </p:grpSpPr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47" name="群組 46"/>
            <p:cNvGrpSpPr/>
            <p:nvPr/>
          </p:nvGrpSpPr>
          <p:grpSpPr>
            <a:xfrm>
              <a:off x="2822533" y="3409086"/>
              <a:ext cx="1607685" cy="321440"/>
              <a:chOff x="742117" y="3512430"/>
              <a:chExt cx="1607685" cy="321440"/>
            </a:xfrm>
          </p:grpSpPr>
          <p:sp>
            <p:nvSpPr>
              <p:cNvPr id="48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9" name="TextBox 36"/>
              <p:cNvSpPr txBox="1"/>
              <p:nvPr/>
            </p:nvSpPr>
            <p:spPr>
              <a:xfrm>
                <a:off x="826229" y="3577390"/>
                <a:ext cx="1523573" cy="2564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248M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50" name="群組 49"/>
          <p:cNvGrpSpPr/>
          <p:nvPr/>
        </p:nvGrpSpPr>
        <p:grpSpPr>
          <a:xfrm>
            <a:off x="3721995" y="2421101"/>
            <a:ext cx="3394872" cy="2263248"/>
            <a:chOff x="3746496" y="5447521"/>
            <a:chExt cx="3394872" cy="2263248"/>
          </a:xfrm>
        </p:grpSpPr>
        <p:pic>
          <p:nvPicPr>
            <p:cNvPr id="51" name="圖片 50"/>
            <p:cNvPicPr>
              <a:picLocks noChangeAspect="1"/>
            </p:cNvPicPr>
            <p:nvPr/>
          </p:nvPicPr>
          <p:blipFill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52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409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55" name="圖片 5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56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TextBox 36"/>
            <p:cNvSpPr txBox="1"/>
            <p:nvPr/>
          </p:nvSpPr>
          <p:spPr>
            <a:xfrm>
              <a:off x="945567" y="5025925"/>
              <a:ext cx="1323518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243M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1690281" y="3941237"/>
            <a:ext cx="3394872" cy="2263248"/>
            <a:chOff x="3746496" y="5447521"/>
            <a:chExt cx="3394872" cy="2263248"/>
          </a:xfrm>
        </p:grpSpPr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60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88D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2" name="群組 61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63" name="圖片 6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64" name="Freeform 19"/>
            <p:cNvSpPr/>
            <p:nvPr/>
          </p:nvSpPr>
          <p:spPr>
            <a:xfrm>
              <a:off x="83586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TextBox 36"/>
            <p:cNvSpPr txBox="1"/>
            <p:nvPr/>
          </p:nvSpPr>
          <p:spPr>
            <a:xfrm>
              <a:off x="981442" y="6516223"/>
              <a:ext cx="1310080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248M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1693292" y="5443076"/>
            <a:ext cx="3394872" cy="2263248"/>
            <a:chOff x="3746496" y="5447521"/>
            <a:chExt cx="3394872" cy="2263248"/>
          </a:xfrm>
        </p:grpSpPr>
        <p:pic>
          <p:nvPicPr>
            <p:cNvPr id="67" name="圖片 66"/>
            <p:cNvPicPr>
              <a:picLocks noChangeAspect="1"/>
            </p:cNvPicPr>
            <p:nvPr/>
          </p:nvPicPr>
          <p:blipFill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68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409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0" name="群組 69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71" name="圖片 70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72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37M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73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4" name="群組 73"/>
          <p:cNvGrpSpPr/>
          <p:nvPr/>
        </p:nvGrpSpPr>
        <p:grpSpPr>
          <a:xfrm>
            <a:off x="2334512" y="7445374"/>
            <a:ext cx="2374126" cy="1179726"/>
            <a:chOff x="2334512" y="7445374"/>
            <a:chExt cx="2374126" cy="1179726"/>
          </a:xfrm>
        </p:grpSpPr>
        <p:pic>
          <p:nvPicPr>
            <p:cNvPr id="75" name="圖片 7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512" y="7445374"/>
              <a:ext cx="2374126" cy="1179726"/>
            </a:xfrm>
            <a:prstGeom prst="rect">
              <a:avLst/>
            </a:prstGeom>
          </p:spPr>
        </p:pic>
        <p:grpSp>
          <p:nvGrpSpPr>
            <p:cNvPr id="76" name="群組 75"/>
            <p:cNvGrpSpPr/>
            <p:nvPr/>
          </p:nvGrpSpPr>
          <p:grpSpPr>
            <a:xfrm>
              <a:off x="2814998" y="7961505"/>
              <a:ext cx="1350692" cy="386485"/>
              <a:chOff x="742117" y="3512430"/>
              <a:chExt cx="1350692" cy="386485"/>
            </a:xfrm>
          </p:grpSpPr>
          <p:sp>
            <p:nvSpPr>
              <p:cNvPr id="77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8" name="TextBox 36"/>
              <p:cNvSpPr txBox="1"/>
              <p:nvPr/>
            </p:nvSpPr>
            <p:spPr>
              <a:xfrm>
                <a:off x="867437" y="3589471"/>
                <a:ext cx="1225372" cy="30944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43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79" name="群組 78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80" name="圖片 79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81" name="Freeform 19"/>
            <p:cNvSpPr/>
            <p:nvPr/>
          </p:nvSpPr>
          <p:spPr>
            <a:xfrm>
              <a:off x="7772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TextBox 36"/>
            <p:cNvSpPr txBox="1"/>
            <p:nvPr/>
          </p:nvSpPr>
          <p:spPr>
            <a:xfrm>
              <a:off x="936025" y="803239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32H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1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76360"/>
            <a:ext cx="2025871" cy="11567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86323"/>
            <a:ext cx="2025871" cy="115679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00266"/>
            <a:ext cx="2025871" cy="115679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45205"/>
            <a:ext cx="2025871" cy="1156793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75301"/>
            <a:ext cx="2025871" cy="1156793"/>
          </a:xfrm>
          <a:prstGeom prst="rect">
            <a:avLst/>
          </a:prstGeom>
        </p:spPr>
      </p:pic>
      <p:grpSp>
        <p:nvGrpSpPr>
          <p:cNvPr id="35" name="群組 34"/>
          <p:cNvGrpSpPr/>
          <p:nvPr/>
        </p:nvGrpSpPr>
        <p:grpSpPr>
          <a:xfrm>
            <a:off x="8435286" y="6404863"/>
            <a:ext cx="1250929" cy="417855"/>
            <a:chOff x="8366321" y="3502704"/>
            <a:chExt cx="1250929" cy="417855"/>
          </a:xfrm>
        </p:grpSpPr>
        <p:sp>
          <p:nvSpPr>
            <p:cNvPr id="36" name="TextBox 36"/>
            <p:cNvSpPr txBox="1"/>
            <p:nvPr/>
          </p:nvSpPr>
          <p:spPr>
            <a:xfrm>
              <a:off x="8615833" y="3614641"/>
              <a:ext cx="1001417" cy="3059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2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930X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101" name="圖片 100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102" name="圖片 101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103" name="圖片 102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104" name="圖片 103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105" name="圖片 104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18" name="Picture 2" descr="C:\Users\XTDM0348\Downloads\banner\6.pn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88" b="79473"/>
          <a:stretch/>
        </p:blipFill>
        <p:spPr bwMode="auto">
          <a:xfrm>
            <a:off x="3643373" y="1706299"/>
            <a:ext cx="3208158" cy="90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7"/>
          <p:cNvSpPr/>
          <p:nvPr/>
        </p:nvSpPr>
        <p:spPr>
          <a:xfrm>
            <a:off x="332184" y="3977524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8"/>
          <p:cNvSpPr txBox="1"/>
          <p:nvPr/>
        </p:nvSpPr>
        <p:spPr>
          <a:xfrm>
            <a:off x="627846" y="4093928"/>
            <a:ext cx="8220879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Bayview Garden to Discovery Park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6" name="TextBox 36"/>
          <p:cNvSpPr txBox="1"/>
          <p:nvPr/>
        </p:nvSpPr>
        <p:spPr>
          <a:xfrm>
            <a:off x="8589548" y="5017859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934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7" name="Freeform 37"/>
          <p:cNvSpPr/>
          <p:nvPr/>
        </p:nvSpPr>
        <p:spPr>
          <a:xfrm>
            <a:off x="8435286" y="4905922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9" name="文字方塊 8"/>
          <p:cNvSpPr txBox="1"/>
          <p:nvPr/>
        </p:nvSpPr>
        <p:spPr>
          <a:xfrm rot="20860401">
            <a:off x="6582915" y="4599600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$2.1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322852" y="6987487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8"/>
          <p:cNvSpPr txBox="1"/>
          <p:nvPr/>
        </p:nvSpPr>
        <p:spPr>
          <a:xfrm>
            <a:off x="618515" y="7103891"/>
            <a:ext cx="8963118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Sham Tseng to Tsuen King Circuit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3" name="TextBox 36"/>
          <p:cNvSpPr txBox="1"/>
          <p:nvPr/>
        </p:nvSpPr>
        <p:spPr>
          <a:xfrm>
            <a:off x="8675466" y="8027822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234D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14" name="Freeform 37"/>
          <p:cNvSpPr/>
          <p:nvPr/>
        </p:nvSpPr>
        <p:spPr>
          <a:xfrm>
            <a:off x="8425954" y="7915885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文字方塊 15"/>
          <p:cNvSpPr txBox="1"/>
          <p:nvPr/>
        </p:nvSpPr>
        <p:spPr>
          <a:xfrm rot="20860401">
            <a:off x="6573583" y="7609563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$0.4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8" name="Freeform 7"/>
          <p:cNvSpPr/>
          <p:nvPr/>
        </p:nvSpPr>
        <p:spPr>
          <a:xfrm>
            <a:off x="322852" y="8501430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8"/>
          <p:cNvSpPr txBox="1"/>
          <p:nvPr/>
        </p:nvSpPr>
        <p:spPr>
          <a:xfrm>
            <a:off x="618515" y="8617834"/>
            <a:ext cx="7814974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de-DE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Tsuen Wan West to Tai Wo Hau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0" name="TextBox 36"/>
          <p:cNvSpPr txBox="1"/>
          <p:nvPr/>
        </p:nvSpPr>
        <p:spPr>
          <a:xfrm>
            <a:off x="8580216" y="9541765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930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1" name="Freeform 37"/>
          <p:cNvSpPr/>
          <p:nvPr/>
        </p:nvSpPr>
        <p:spPr>
          <a:xfrm>
            <a:off x="8425954" y="9429828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3" name="文字方塊 22"/>
          <p:cNvSpPr txBox="1"/>
          <p:nvPr/>
        </p:nvSpPr>
        <p:spPr>
          <a:xfrm rot="20860401">
            <a:off x="6573583" y="9123506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$2.2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25" name="Freeform 7"/>
          <p:cNvSpPr/>
          <p:nvPr/>
        </p:nvSpPr>
        <p:spPr>
          <a:xfrm>
            <a:off x="330387" y="2446369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8"/>
          <p:cNvSpPr txBox="1"/>
          <p:nvPr/>
        </p:nvSpPr>
        <p:spPr>
          <a:xfrm>
            <a:off x="626049" y="2562773"/>
            <a:ext cx="7565451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Shek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Wai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Kok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to Lei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Muk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Shue</a:t>
            </a:r>
            <a:endParaRPr lang="en-US" altLang="zh-HK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7" name="TextBox 36"/>
          <p:cNvSpPr txBox="1"/>
          <p:nvPr/>
        </p:nvSpPr>
        <p:spPr>
          <a:xfrm>
            <a:off x="8587751" y="3486704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936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8" name="Freeform 37"/>
          <p:cNvSpPr/>
          <p:nvPr/>
        </p:nvSpPr>
        <p:spPr>
          <a:xfrm>
            <a:off x="8433489" y="3374767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30" name="文字方塊 29"/>
          <p:cNvSpPr txBox="1"/>
          <p:nvPr/>
        </p:nvSpPr>
        <p:spPr>
          <a:xfrm rot="20860401">
            <a:off x="6581119" y="3068445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$2.1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332184" y="5476465"/>
            <a:ext cx="8782787" cy="418090"/>
            <a:chOff x="247650" y="2493031"/>
            <a:chExt cx="8782787" cy="418090"/>
          </a:xfrm>
        </p:grpSpPr>
        <p:sp>
          <p:nvSpPr>
            <p:cNvPr id="33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TextBox 8"/>
            <p:cNvSpPr txBox="1"/>
            <p:nvPr/>
          </p:nvSpPr>
          <p:spPr>
            <a:xfrm>
              <a:off x="543312" y="2609435"/>
              <a:ext cx="8487125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Discovery Park to Tsuen Wan Town Centre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sp>
        <p:nvSpPr>
          <p:cNvPr id="39" name="文字方塊 38"/>
          <p:cNvSpPr txBox="1"/>
          <p:nvPr/>
        </p:nvSpPr>
        <p:spPr>
          <a:xfrm rot="20860401">
            <a:off x="6582915" y="6098541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$2.2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40" name="群組 39"/>
          <p:cNvGrpSpPr/>
          <p:nvPr/>
        </p:nvGrpSpPr>
        <p:grpSpPr>
          <a:xfrm>
            <a:off x="333730" y="2908874"/>
            <a:ext cx="2374126" cy="1179726"/>
            <a:chOff x="2340428" y="2896112"/>
            <a:chExt cx="2374126" cy="1179726"/>
          </a:xfrm>
        </p:grpSpPr>
        <p:pic>
          <p:nvPicPr>
            <p:cNvPr id="41" name="圖片 40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42" name="群組 41"/>
            <p:cNvGrpSpPr/>
            <p:nvPr/>
          </p:nvGrpSpPr>
          <p:grpSpPr>
            <a:xfrm>
              <a:off x="2822533" y="3409086"/>
              <a:ext cx="1085529" cy="385112"/>
              <a:chOff x="742117" y="3512430"/>
              <a:chExt cx="1085529" cy="385112"/>
            </a:xfrm>
          </p:grpSpPr>
          <p:sp>
            <p:nvSpPr>
              <p:cNvPr id="43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8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9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4" name="TextBox 36"/>
              <p:cNvSpPr txBox="1"/>
              <p:nvPr/>
            </p:nvSpPr>
            <p:spPr>
              <a:xfrm>
                <a:off x="8262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32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45" name="群組 44"/>
          <p:cNvGrpSpPr/>
          <p:nvPr/>
        </p:nvGrpSpPr>
        <p:grpSpPr>
          <a:xfrm>
            <a:off x="3721995" y="2421101"/>
            <a:ext cx="3394872" cy="2263248"/>
            <a:chOff x="3746496" y="5447521"/>
            <a:chExt cx="3394872" cy="2263248"/>
          </a:xfrm>
        </p:grpSpPr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47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312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1703340" y="2421739"/>
            <a:ext cx="3394872" cy="2263248"/>
            <a:chOff x="3746496" y="5447521"/>
            <a:chExt cx="3394872" cy="2263248"/>
          </a:xfrm>
        </p:grpSpPr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51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94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3724285" y="3942949"/>
            <a:ext cx="3394872" cy="2263248"/>
            <a:chOff x="3746496" y="5447521"/>
            <a:chExt cx="3394872" cy="2263248"/>
          </a:xfrm>
        </p:grpSpPr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55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96B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59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TextBox 36"/>
            <p:cNvSpPr txBox="1"/>
            <p:nvPr/>
          </p:nvSpPr>
          <p:spPr>
            <a:xfrm>
              <a:off x="9455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34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2342976" y="4427885"/>
            <a:ext cx="2374126" cy="1179726"/>
            <a:chOff x="2342976" y="4427885"/>
            <a:chExt cx="2374126" cy="1179726"/>
          </a:xfrm>
        </p:grpSpPr>
        <p:pic>
          <p:nvPicPr>
            <p:cNvPr id="62" name="圖片 61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976" y="4427885"/>
              <a:ext cx="2374126" cy="1179726"/>
            </a:xfrm>
            <a:prstGeom prst="rect">
              <a:avLst/>
            </a:prstGeom>
          </p:spPr>
        </p:pic>
        <p:sp>
          <p:nvSpPr>
            <p:cNvPr id="63" name="Freeform 19"/>
            <p:cNvSpPr/>
            <p:nvPr/>
          </p:nvSpPr>
          <p:spPr>
            <a:xfrm>
              <a:off x="2810085" y="4942153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TextBox 36"/>
            <p:cNvSpPr txBox="1"/>
            <p:nvPr/>
          </p:nvSpPr>
          <p:spPr>
            <a:xfrm>
              <a:off x="3070440" y="5019786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234B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5" name="群組 64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66" name="圖片 65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67" name="Freeform 19"/>
            <p:cNvSpPr/>
            <p:nvPr/>
          </p:nvSpPr>
          <p:spPr>
            <a:xfrm>
              <a:off x="83586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TextBox 36"/>
            <p:cNvSpPr txBox="1"/>
            <p:nvPr/>
          </p:nvSpPr>
          <p:spPr>
            <a:xfrm>
              <a:off x="981442" y="6516223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39A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70" name="圖片 69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sp>
          <p:nvSpPr>
            <p:cNvPr id="71" name="Freeform 19"/>
            <p:cNvSpPr/>
            <p:nvPr/>
          </p:nvSpPr>
          <p:spPr>
            <a:xfrm>
              <a:off x="2824330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TextBox 36"/>
            <p:cNvSpPr txBox="1"/>
            <p:nvPr/>
          </p:nvSpPr>
          <p:spPr>
            <a:xfrm>
              <a:off x="2985948" y="6515670"/>
              <a:ext cx="1295412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243M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3" name="群組 72"/>
          <p:cNvGrpSpPr/>
          <p:nvPr/>
        </p:nvGrpSpPr>
        <p:grpSpPr>
          <a:xfrm>
            <a:off x="3746496" y="5447521"/>
            <a:ext cx="3394872" cy="2263248"/>
            <a:chOff x="3746496" y="5447521"/>
            <a:chExt cx="3394872" cy="2263248"/>
          </a:xfrm>
        </p:grpSpPr>
        <p:pic>
          <p:nvPicPr>
            <p:cNvPr id="74" name="圖片 73"/>
            <p:cNvPicPr>
              <a:picLocks noChangeAspect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75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95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78" name="圖片 77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79" name="Freeform 19"/>
            <p:cNvSpPr/>
            <p:nvPr/>
          </p:nvSpPr>
          <p:spPr>
            <a:xfrm>
              <a:off x="7772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TextBox 36"/>
            <p:cNvSpPr txBox="1"/>
            <p:nvPr/>
          </p:nvSpPr>
          <p:spPr>
            <a:xfrm>
              <a:off x="1037625" y="803239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234A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2334512" y="7445374"/>
            <a:ext cx="2374126" cy="1179726"/>
            <a:chOff x="2334512" y="7445374"/>
            <a:chExt cx="2374126" cy="1179726"/>
          </a:xfrm>
        </p:grpSpPr>
        <p:pic>
          <p:nvPicPr>
            <p:cNvPr id="82" name="圖片 81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512" y="7445374"/>
              <a:ext cx="2374126" cy="1179726"/>
            </a:xfrm>
            <a:prstGeom prst="rect">
              <a:avLst/>
            </a:prstGeom>
          </p:spPr>
        </p:pic>
        <p:sp>
          <p:nvSpPr>
            <p:cNvPr id="83" name="Freeform 19"/>
            <p:cNvSpPr/>
            <p:nvPr/>
          </p:nvSpPr>
          <p:spPr>
            <a:xfrm>
              <a:off x="2814998" y="7950204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TextBox 36"/>
            <p:cNvSpPr txBox="1"/>
            <p:nvPr/>
          </p:nvSpPr>
          <p:spPr>
            <a:xfrm>
              <a:off x="3067318" y="8027245"/>
              <a:ext cx="1001417" cy="3094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234B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5" name="群組 84"/>
          <p:cNvGrpSpPr/>
          <p:nvPr/>
        </p:nvGrpSpPr>
        <p:grpSpPr>
          <a:xfrm>
            <a:off x="3788352" y="6941942"/>
            <a:ext cx="3394872" cy="2263248"/>
            <a:chOff x="3788352" y="6941942"/>
            <a:chExt cx="3394872" cy="2263248"/>
          </a:xfrm>
        </p:grpSpPr>
        <p:pic>
          <p:nvPicPr>
            <p:cNvPr id="86" name="圖片 85"/>
            <p:cNvPicPr>
              <a:picLocks noChangeAspect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8352" y="6941942"/>
              <a:ext cx="3394872" cy="2263248"/>
            </a:xfrm>
            <a:prstGeom prst="rect">
              <a:avLst/>
            </a:prstGeom>
          </p:spPr>
        </p:pic>
        <p:sp>
          <p:nvSpPr>
            <p:cNvPr id="87" name="Freeform 19"/>
            <p:cNvSpPr/>
            <p:nvPr/>
          </p:nvSpPr>
          <p:spPr>
            <a:xfrm>
              <a:off x="4898403" y="7934897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8" name="TextBox 36"/>
            <p:cNvSpPr txBox="1"/>
            <p:nvPr/>
          </p:nvSpPr>
          <p:spPr>
            <a:xfrm>
              <a:off x="5145577" y="8011938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96M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9" name="群組 88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90" name="圖片 89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sp>
          <p:nvSpPr>
            <p:cNvPr id="91" name="Freeform 19"/>
            <p:cNvSpPr/>
            <p:nvPr/>
          </p:nvSpPr>
          <p:spPr>
            <a:xfrm>
              <a:off x="2814998" y="9464147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2" name="TextBox 36"/>
            <p:cNvSpPr txBox="1"/>
            <p:nvPr/>
          </p:nvSpPr>
          <p:spPr>
            <a:xfrm>
              <a:off x="3024072" y="9541188"/>
              <a:ext cx="1193796" cy="3094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43B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94" name="圖片 93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95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31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96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7" name="群組 96"/>
          <p:cNvGrpSpPr/>
          <p:nvPr/>
        </p:nvGrpSpPr>
        <p:grpSpPr>
          <a:xfrm>
            <a:off x="3788352" y="8465942"/>
            <a:ext cx="3394872" cy="2263248"/>
            <a:chOff x="3788352" y="6941942"/>
            <a:chExt cx="3394872" cy="2263248"/>
          </a:xfrm>
        </p:grpSpPr>
        <p:pic>
          <p:nvPicPr>
            <p:cNvPr id="98" name="圖片 97"/>
            <p:cNvPicPr>
              <a:picLocks noChangeAspect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8352" y="6941942"/>
              <a:ext cx="3394872" cy="2263248"/>
            </a:xfrm>
            <a:prstGeom prst="rect">
              <a:avLst/>
            </a:prstGeom>
          </p:spPr>
        </p:pic>
        <p:sp>
          <p:nvSpPr>
            <p:cNvPr id="99" name="Freeform 19"/>
            <p:cNvSpPr/>
            <p:nvPr/>
          </p:nvSpPr>
          <p:spPr>
            <a:xfrm>
              <a:off x="4898403" y="7934897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0" name="TextBox 36"/>
            <p:cNvSpPr txBox="1"/>
            <p:nvPr/>
          </p:nvSpPr>
          <p:spPr>
            <a:xfrm>
              <a:off x="5145577" y="8011938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86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71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54" y="5450026"/>
            <a:ext cx="3394872" cy="226324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76360"/>
            <a:ext cx="2025871" cy="1156793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86323"/>
            <a:ext cx="2025871" cy="1156793"/>
          </a:xfrm>
          <a:prstGeom prst="rect">
            <a:avLst/>
          </a:prstGeom>
        </p:spPr>
      </p:pic>
      <p:pic>
        <p:nvPicPr>
          <p:cNvPr id="57" name="圖片 5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00266"/>
            <a:ext cx="2025871" cy="1156793"/>
          </a:xfrm>
          <a:prstGeom prst="rect">
            <a:avLst/>
          </a:prstGeom>
        </p:spPr>
      </p:pic>
      <p:sp>
        <p:nvSpPr>
          <p:cNvPr id="70" name="TextBox 36"/>
          <p:cNvSpPr txBox="1"/>
          <p:nvPr/>
        </p:nvSpPr>
        <p:spPr>
          <a:xfrm>
            <a:off x="8580216" y="9541765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673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pic>
        <p:nvPicPr>
          <p:cNvPr id="81" name="圖片 8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45205"/>
            <a:ext cx="2025871" cy="1156793"/>
          </a:xfrm>
          <a:prstGeom prst="rect">
            <a:avLst/>
          </a:prstGeom>
        </p:spPr>
      </p:pic>
      <p:pic>
        <p:nvPicPr>
          <p:cNvPr id="91" name="圖片 9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92" name="圖片 9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93" name="圖片 9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96" name="圖片 9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97" name="圖片 9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19" name="Picture 4" descr="C:\Users\XTDM0348\Downloads\banner\6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t="57544" r="25821" b="23909"/>
          <a:stretch/>
        </p:blipFill>
        <p:spPr bwMode="auto">
          <a:xfrm>
            <a:off x="3740811" y="1766842"/>
            <a:ext cx="3238162" cy="82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 7"/>
          <p:cNvSpPr/>
          <p:nvPr/>
        </p:nvSpPr>
        <p:spPr>
          <a:xfrm>
            <a:off x="332184" y="3977524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8"/>
          <p:cNvSpPr txBox="1"/>
          <p:nvPr/>
        </p:nvSpPr>
        <p:spPr>
          <a:xfrm>
            <a:off x="627846" y="4093928"/>
            <a:ext cx="9659154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Tsui Lai Garden to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Fanling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Town Centre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2" name="TextBox 36"/>
          <p:cNvSpPr txBox="1"/>
          <p:nvPr/>
        </p:nvSpPr>
        <p:spPr>
          <a:xfrm>
            <a:off x="8589548" y="5017859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B7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3" name="Freeform 37"/>
          <p:cNvSpPr/>
          <p:nvPr/>
        </p:nvSpPr>
        <p:spPr>
          <a:xfrm>
            <a:off x="8435286" y="4905922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7" name="文字方塊 16"/>
          <p:cNvSpPr txBox="1"/>
          <p:nvPr/>
        </p:nvSpPr>
        <p:spPr>
          <a:xfrm rot="20860401">
            <a:off x="6582915" y="4599600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$0.3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50" name="Freeform 7"/>
          <p:cNvSpPr/>
          <p:nvPr/>
        </p:nvSpPr>
        <p:spPr>
          <a:xfrm>
            <a:off x="322852" y="6987487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1" name="TextBox 8"/>
          <p:cNvSpPr txBox="1"/>
          <p:nvPr/>
        </p:nvSpPr>
        <p:spPr>
          <a:xfrm>
            <a:off x="618515" y="7103891"/>
            <a:ext cx="8963118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Ching Ho Estate to Landmark North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46" name="TextBox 36"/>
          <p:cNvSpPr txBox="1"/>
          <p:nvPr/>
        </p:nvSpPr>
        <p:spPr>
          <a:xfrm>
            <a:off x="8580216" y="8027822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978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47" name="Freeform 37"/>
          <p:cNvSpPr/>
          <p:nvPr/>
        </p:nvSpPr>
        <p:spPr>
          <a:xfrm>
            <a:off x="8425954" y="7915885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41" name="文字方塊 40"/>
          <p:cNvSpPr txBox="1"/>
          <p:nvPr/>
        </p:nvSpPr>
        <p:spPr>
          <a:xfrm rot="20860401">
            <a:off x="6573583" y="7609563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$3.6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74" name="Freeform 7"/>
          <p:cNvSpPr/>
          <p:nvPr/>
        </p:nvSpPr>
        <p:spPr>
          <a:xfrm>
            <a:off x="322852" y="8501430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8"/>
          <p:cNvSpPr txBox="1"/>
          <p:nvPr/>
        </p:nvSpPr>
        <p:spPr>
          <a:xfrm>
            <a:off x="618515" y="8617834"/>
            <a:ext cx="7814974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Landmark North to Tin Ping Estate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71" name="Freeform 37"/>
          <p:cNvSpPr/>
          <p:nvPr/>
        </p:nvSpPr>
        <p:spPr>
          <a:xfrm>
            <a:off x="8425954" y="9429828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65" name="文字方塊 64"/>
          <p:cNvSpPr txBox="1"/>
          <p:nvPr/>
        </p:nvSpPr>
        <p:spPr>
          <a:xfrm rot="20860401">
            <a:off x="6573583" y="9123506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$3.6</a:t>
            </a:r>
          </a:p>
        </p:txBody>
      </p:sp>
      <p:sp>
        <p:nvSpPr>
          <p:cNvPr id="98" name="Freeform 7"/>
          <p:cNvSpPr/>
          <p:nvPr/>
        </p:nvSpPr>
        <p:spPr>
          <a:xfrm>
            <a:off x="330387" y="2446369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99" name="TextBox 8"/>
          <p:cNvSpPr txBox="1"/>
          <p:nvPr/>
        </p:nvSpPr>
        <p:spPr>
          <a:xfrm>
            <a:off x="626049" y="2562773"/>
            <a:ext cx="7565451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Wo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Muk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Road Playground to Cheung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Wah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Estate</a:t>
            </a:r>
            <a:endParaRPr lang="en-US" altLang="zh-HK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94" name="TextBox 36"/>
          <p:cNvSpPr txBox="1"/>
          <p:nvPr/>
        </p:nvSpPr>
        <p:spPr>
          <a:xfrm>
            <a:off x="8683001" y="3486704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277X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95" name="Freeform 37"/>
          <p:cNvSpPr/>
          <p:nvPr/>
        </p:nvSpPr>
        <p:spPr>
          <a:xfrm>
            <a:off x="8433489" y="3374767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89" name="文字方塊 88"/>
          <p:cNvSpPr txBox="1"/>
          <p:nvPr/>
        </p:nvSpPr>
        <p:spPr>
          <a:xfrm rot="20860401">
            <a:off x="6581119" y="3068445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$1.4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108" name="群組 107"/>
          <p:cNvGrpSpPr/>
          <p:nvPr/>
        </p:nvGrpSpPr>
        <p:grpSpPr>
          <a:xfrm>
            <a:off x="332184" y="5476465"/>
            <a:ext cx="8782787" cy="418090"/>
            <a:chOff x="247650" y="2493031"/>
            <a:chExt cx="8782787" cy="418090"/>
          </a:xfrm>
        </p:grpSpPr>
        <p:sp>
          <p:nvSpPr>
            <p:cNvPr id="122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3" name="TextBox 8"/>
            <p:cNvSpPr txBox="1"/>
            <p:nvPr/>
          </p:nvSpPr>
          <p:spPr>
            <a:xfrm>
              <a:off x="543312" y="2609435"/>
              <a:ext cx="8487125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Cheerful Park to MTR </a:t>
              </a:r>
              <a:r>
                <a:rPr lang="en-US" altLang="zh-TW" sz="2000" b="1" dirty="0" err="1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Fanling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 Station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110" name="群組 109"/>
          <p:cNvGrpSpPr/>
          <p:nvPr/>
        </p:nvGrpSpPr>
        <p:grpSpPr>
          <a:xfrm>
            <a:off x="8435286" y="6404863"/>
            <a:ext cx="1155679" cy="432089"/>
            <a:chOff x="8366321" y="3502704"/>
            <a:chExt cx="1155679" cy="432089"/>
          </a:xfrm>
        </p:grpSpPr>
        <p:sp>
          <p:nvSpPr>
            <p:cNvPr id="117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502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18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3" name="文字方塊 102"/>
          <p:cNvSpPr txBox="1"/>
          <p:nvPr/>
        </p:nvSpPr>
        <p:spPr>
          <a:xfrm rot="20860401">
            <a:off x="6582915" y="6098541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$0.8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124" name="群組 123"/>
          <p:cNvGrpSpPr/>
          <p:nvPr/>
        </p:nvGrpSpPr>
        <p:grpSpPr>
          <a:xfrm>
            <a:off x="2342976" y="2891185"/>
            <a:ext cx="2374126" cy="1179726"/>
            <a:chOff x="-4573990" y="3285664"/>
            <a:chExt cx="2374126" cy="1179726"/>
          </a:xfrm>
        </p:grpSpPr>
        <p:pic>
          <p:nvPicPr>
            <p:cNvPr id="125" name="圖片 12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3990" y="3285664"/>
              <a:ext cx="2374126" cy="1179726"/>
            </a:xfrm>
            <a:prstGeom prst="rect">
              <a:avLst/>
            </a:prstGeom>
          </p:spPr>
        </p:pic>
        <p:sp>
          <p:nvSpPr>
            <p:cNvPr id="126" name="Freeform 19"/>
            <p:cNvSpPr/>
            <p:nvPr/>
          </p:nvSpPr>
          <p:spPr>
            <a:xfrm>
              <a:off x="-4106881" y="379993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7" name="TextBox 36"/>
            <p:cNvSpPr txBox="1"/>
            <p:nvPr/>
          </p:nvSpPr>
          <p:spPr>
            <a:xfrm>
              <a:off x="-3948126" y="387756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78K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28" name="群組 127"/>
          <p:cNvGrpSpPr/>
          <p:nvPr/>
        </p:nvGrpSpPr>
        <p:grpSpPr>
          <a:xfrm>
            <a:off x="319703" y="2897324"/>
            <a:ext cx="2374126" cy="1179726"/>
            <a:chOff x="-4573990" y="3285664"/>
            <a:chExt cx="2374126" cy="1179726"/>
          </a:xfrm>
        </p:grpSpPr>
        <p:pic>
          <p:nvPicPr>
            <p:cNvPr id="129" name="圖片 128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3990" y="3285664"/>
              <a:ext cx="2374126" cy="1179726"/>
            </a:xfrm>
            <a:prstGeom prst="rect">
              <a:avLst/>
            </a:prstGeom>
          </p:spPr>
        </p:pic>
        <p:sp>
          <p:nvSpPr>
            <p:cNvPr id="130" name="Freeform 19"/>
            <p:cNvSpPr/>
            <p:nvPr/>
          </p:nvSpPr>
          <p:spPr>
            <a:xfrm>
              <a:off x="-4106881" y="379993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1" name="TextBox 36"/>
            <p:cNvSpPr txBox="1"/>
            <p:nvPr/>
          </p:nvSpPr>
          <p:spPr>
            <a:xfrm>
              <a:off x="-3948126" y="387756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70K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32" name="群組 131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133" name="圖片 13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134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5" name="TextBox 36"/>
            <p:cNvSpPr txBox="1"/>
            <p:nvPr/>
          </p:nvSpPr>
          <p:spPr>
            <a:xfrm>
              <a:off x="9455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70K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36" name="群組 135"/>
          <p:cNvGrpSpPr/>
          <p:nvPr/>
        </p:nvGrpSpPr>
        <p:grpSpPr>
          <a:xfrm>
            <a:off x="2342976" y="4427885"/>
            <a:ext cx="2374126" cy="1179726"/>
            <a:chOff x="2342976" y="4427885"/>
            <a:chExt cx="2374126" cy="1179726"/>
          </a:xfrm>
        </p:grpSpPr>
        <p:pic>
          <p:nvPicPr>
            <p:cNvPr id="137" name="圖片 13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976" y="4427885"/>
              <a:ext cx="2374126" cy="1179726"/>
            </a:xfrm>
            <a:prstGeom prst="rect">
              <a:avLst/>
            </a:prstGeom>
          </p:spPr>
        </p:pic>
        <p:sp>
          <p:nvSpPr>
            <p:cNvPr id="138" name="Freeform 19"/>
            <p:cNvSpPr/>
            <p:nvPr/>
          </p:nvSpPr>
          <p:spPr>
            <a:xfrm>
              <a:off x="2810085" y="4942153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9" name="TextBox 36"/>
            <p:cNvSpPr txBox="1"/>
            <p:nvPr/>
          </p:nvSpPr>
          <p:spPr>
            <a:xfrm>
              <a:off x="2968840" y="5019786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79K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40" name="群組 139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141" name="圖片 140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142" name="Freeform 19"/>
            <p:cNvSpPr/>
            <p:nvPr/>
          </p:nvSpPr>
          <p:spPr>
            <a:xfrm>
              <a:off x="79014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3" name="TextBox 36"/>
            <p:cNvSpPr txBox="1"/>
            <p:nvPr/>
          </p:nvSpPr>
          <p:spPr>
            <a:xfrm>
              <a:off x="1050022" y="6516223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273A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44" name="群組 143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145" name="圖片 14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sp>
          <p:nvSpPr>
            <p:cNvPr id="146" name="Freeform 19"/>
            <p:cNvSpPr/>
            <p:nvPr/>
          </p:nvSpPr>
          <p:spPr>
            <a:xfrm>
              <a:off x="2778610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7" name="TextBox 36"/>
            <p:cNvSpPr txBox="1"/>
            <p:nvPr/>
          </p:nvSpPr>
          <p:spPr>
            <a:xfrm>
              <a:off x="3054528" y="6515670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273D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48" name="群組 147"/>
          <p:cNvGrpSpPr/>
          <p:nvPr/>
        </p:nvGrpSpPr>
        <p:grpSpPr>
          <a:xfrm>
            <a:off x="4424834" y="7420608"/>
            <a:ext cx="2374126" cy="1179726"/>
            <a:chOff x="2336954" y="5927088"/>
            <a:chExt cx="2374126" cy="1179726"/>
          </a:xfrm>
        </p:grpSpPr>
        <p:pic>
          <p:nvPicPr>
            <p:cNvPr id="149" name="圖片 148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sp>
          <p:nvSpPr>
            <p:cNvPr id="150" name="Freeform 19"/>
            <p:cNvSpPr/>
            <p:nvPr/>
          </p:nvSpPr>
          <p:spPr>
            <a:xfrm>
              <a:off x="2778610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1" name="TextBox 36"/>
            <p:cNvSpPr txBox="1"/>
            <p:nvPr/>
          </p:nvSpPr>
          <p:spPr>
            <a:xfrm>
              <a:off x="3054528" y="6515670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273B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52" name="群組 151"/>
          <p:cNvGrpSpPr/>
          <p:nvPr/>
        </p:nvGrpSpPr>
        <p:grpSpPr>
          <a:xfrm>
            <a:off x="2334512" y="7445374"/>
            <a:ext cx="2374126" cy="1179726"/>
            <a:chOff x="2334512" y="7445374"/>
            <a:chExt cx="2374126" cy="1179726"/>
          </a:xfrm>
        </p:grpSpPr>
        <p:pic>
          <p:nvPicPr>
            <p:cNvPr id="153" name="圖片 15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512" y="7445374"/>
              <a:ext cx="2374126" cy="1179726"/>
            </a:xfrm>
            <a:prstGeom prst="rect">
              <a:avLst/>
            </a:prstGeom>
          </p:spPr>
        </p:pic>
        <p:grpSp>
          <p:nvGrpSpPr>
            <p:cNvPr id="154" name="群組 153"/>
            <p:cNvGrpSpPr/>
            <p:nvPr/>
          </p:nvGrpSpPr>
          <p:grpSpPr>
            <a:xfrm>
              <a:off x="2776898" y="7950204"/>
              <a:ext cx="1233417" cy="397193"/>
              <a:chOff x="704017" y="3512430"/>
              <a:chExt cx="1233417" cy="397193"/>
            </a:xfrm>
          </p:grpSpPr>
          <p:sp>
            <p:nvSpPr>
              <p:cNvPr id="155" name="Freeform 19"/>
              <p:cNvSpPr/>
              <p:nvPr/>
            </p:nvSpPr>
            <p:spPr>
              <a:xfrm>
                <a:off x="7040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2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56" name="TextBox 36"/>
              <p:cNvSpPr txBox="1"/>
              <p:nvPr/>
            </p:nvSpPr>
            <p:spPr>
              <a:xfrm>
                <a:off x="936017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273A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57" name="群組 156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158" name="圖片 157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159" name="Freeform 19"/>
            <p:cNvSpPr/>
            <p:nvPr/>
          </p:nvSpPr>
          <p:spPr>
            <a:xfrm>
              <a:off x="7391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0" name="TextBox 36"/>
            <p:cNvSpPr txBox="1"/>
            <p:nvPr/>
          </p:nvSpPr>
          <p:spPr>
            <a:xfrm>
              <a:off x="1004605" y="803239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270B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61" name="群組 160"/>
          <p:cNvGrpSpPr/>
          <p:nvPr/>
        </p:nvGrpSpPr>
        <p:grpSpPr>
          <a:xfrm>
            <a:off x="4409613" y="8964025"/>
            <a:ext cx="2374126" cy="1179726"/>
            <a:chOff x="2336306" y="8951325"/>
            <a:chExt cx="2374126" cy="1179726"/>
          </a:xfrm>
        </p:grpSpPr>
        <p:pic>
          <p:nvPicPr>
            <p:cNvPr id="162" name="圖片 161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163" name="群組 162"/>
            <p:cNvGrpSpPr/>
            <p:nvPr/>
          </p:nvGrpSpPr>
          <p:grpSpPr>
            <a:xfrm>
              <a:off x="2814998" y="9464147"/>
              <a:ext cx="1237706" cy="386485"/>
              <a:chOff x="742117" y="3512430"/>
              <a:chExt cx="1237706" cy="386485"/>
            </a:xfrm>
          </p:grpSpPr>
          <p:sp>
            <p:nvSpPr>
              <p:cNvPr id="164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65" name="TextBox 36"/>
              <p:cNvSpPr txBox="1"/>
              <p:nvPr/>
            </p:nvSpPr>
            <p:spPr>
              <a:xfrm>
                <a:off x="978406" y="3589471"/>
                <a:ext cx="1001417" cy="30944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277E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66" name="群組 165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167" name="圖片 16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168" name="群組 167"/>
            <p:cNvGrpSpPr/>
            <p:nvPr/>
          </p:nvGrpSpPr>
          <p:grpSpPr>
            <a:xfrm>
              <a:off x="2814998" y="9464147"/>
              <a:ext cx="1250769" cy="397193"/>
              <a:chOff x="742117" y="3512430"/>
              <a:chExt cx="1250769" cy="397193"/>
            </a:xfrm>
          </p:grpSpPr>
          <p:sp>
            <p:nvSpPr>
              <p:cNvPr id="169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70" name="TextBox 36"/>
              <p:cNvSpPr txBox="1"/>
              <p:nvPr/>
            </p:nvSpPr>
            <p:spPr>
              <a:xfrm>
                <a:off x="991469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270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71" name="群組 170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172" name="圖片 171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173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56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74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74278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76360"/>
            <a:ext cx="2025871" cy="1156793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86323"/>
            <a:ext cx="2025871" cy="1156793"/>
          </a:xfrm>
          <a:prstGeom prst="rect">
            <a:avLst/>
          </a:prstGeom>
        </p:spPr>
      </p:pic>
      <p:pic>
        <p:nvPicPr>
          <p:cNvPr id="56" name="圖片 5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00266"/>
            <a:ext cx="2025871" cy="1156793"/>
          </a:xfrm>
          <a:prstGeom prst="rect">
            <a:avLst/>
          </a:prstGeom>
        </p:spPr>
      </p:pic>
      <p:pic>
        <p:nvPicPr>
          <p:cNvPr id="80" name="圖片 7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45205"/>
            <a:ext cx="2025871" cy="1156793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75301"/>
            <a:ext cx="2025871" cy="1156793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18" name="Picture 2" descr="C:\Users\XTDM0348\Downloads\banner\7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294" r="31177" b="79818"/>
          <a:stretch/>
        </p:blipFill>
        <p:spPr bwMode="auto">
          <a:xfrm>
            <a:off x="3629657" y="1720579"/>
            <a:ext cx="3030353" cy="87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 7"/>
          <p:cNvSpPr/>
          <p:nvPr/>
        </p:nvSpPr>
        <p:spPr>
          <a:xfrm>
            <a:off x="332184" y="3977524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8"/>
          <p:cNvSpPr txBox="1"/>
          <p:nvPr/>
        </p:nvSpPr>
        <p:spPr>
          <a:xfrm>
            <a:off x="627846" y="4093928"/>
            <a:ext cx="9659154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Oscar by the Sea to LOHAS Park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1" name="TextBox 36"/>
          <p:cNvSpPr txBox="1"/>
          <p:nvPr/>
        </p:nvSpPr>
        <p:spPr>
          <a:xfrm>
            <a:off x="8662118" y="5017859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690S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2" name="Freeform 37"/>
          <p:cNvSpPr/>
          <p:nvPr/>
        </p:nvSpPr>
        <p:spPr>
          <a:xfrm>
            <a:off x="8435286" y="4905922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文字方塊 15"/>
          <p:cNvSpPr txBox="1"/>
          <p:nvPr/>
        </p:nvSpPr>
        <p:spPr>
          <a:xfrm rot="20860401">
            <a:off x="6582915" y="4599600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$1.6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49" name="Freeform 7"/>
          <p:cNvSpPr/>
          <p:nvPr/>
        </p:nvSpPr>
        <p:spPr>
          <a:xfrm>
            <a:off x="322852" y="6987487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0" name="TextBox 8"/>
          <p:cNvSpPr txBox="1"/>
          <p:nvPr/>
        </p:nvSpPr>
        <p:spPr>
          <a:xfrm>
            <a:off x="618515" y="7103891"/>
            <a:ext cx="8963118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Hong Sing Garden to MTR Po Lam Station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45" name="TextBox 36"/>
          <p:cNvSpPr txBox="1"/>
          <p:nvPr/>
        </p:nvSpPr>
        <p:spPr>
          <a:xfrm>
            <a:off x="8652786" y="8027822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E22A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46" name="Freeform 37"/>
          <p:cNvSpPr/>
          <p:nvPr/>
        </p:nvSpPr>
        <p:spPr>
          <a:xfrm>
            <a:off x="8425954" y="7915885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40" name="文字方塊 39"/>
          <p:cNvSpPr txBox="1"/>
          <p:nvPr/>
        </p:nvSpPr>
        <p:spPr>
          <a:xfrm rot="20860401">
            <a:off x="6573583" y="7609563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$3.0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73" name="Freeform 7"/>
          <p:cNvSpPr/>
          <p:nvPr/>
        </p:nvSpPr>
        <p:spPr>
          <a:xfrm>
            <a:off x="322852" y="8501430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74" name="TextBox 8"/>
          <p:cNvSpPr txBox="1"/>
          <p:nvPr/>
        </p:nvSpPr>
        <p:spPr>
          <a:xfrm>
            <a:off x="618515" y="8617834"/>
            <a:ext cx="7814974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MTR Tiu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Keng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Leng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Station to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Sheung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Tak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Estate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69" name="TextBox 36"/>
          <p:cNvSpPr txBox="1"/>
          <p:nvPr/>
        </p:nvSpPr>
        <p:spPr>
          <a:xfrm>
            <a:off x="8652786" y="9541765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E22A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70" name="Freeform 37"/>
          <p:cNvSpPr/>
          <p:nvPr/>
        </p:nvSpPr>
        <p:spPr>
          <a:xfrm>
            <a:off x="8425954" y="9429828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64" name="文字方塊 63"/>
          <p:cNvSpPr txBox="1"/>
          <p:nvPr/>
        </p:nvSpPr>
        <p:spPr>
          <a:xfrm rot="20860401">
            <a:off x="6573583" y="9123506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$3.0</a:t>
            </a:r>
          </a:p>
        </p:txBody>
      </p:sp>
      <p:sp>
        <p:nvSpPr>
          <p:cNvPr id="97" name="Freeform 7"/>
          <p:cNvSpPr/>
          <p:nvPr/>
        </p:nvSpPr>
        <p:spPr>
          <a:xfrm>
            <a:off x="330387" y="2446369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98" name="TextBox 8"/>
          <p:cNvSpPr txBox="1"/>
          <p:nvPr/>
        </p:nvSpPr>
        <p:spPr>
          <a:xfrm>
            <a:off x="626049" y="2562773"/>
            <a:ext cx="7565451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Ying Ming Court to East Point City</a:t>
            </a:r>
            <a:endParaRPr lang="en-US" altLang="zh-HK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93" name="TextBox 36"/>
          <p:cNvSpPr txBox="1"/>
          <p:nvPr/>
        </p:nvSpPr>
        <p:spPr>
          <a:xfrm>
            <a:off x="8660321" y="3486704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E22A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94" name="Freeform 37"/>
          <p:cNvSpPr/>
          <p:nvPr/>
        </p:nvSpPr>
        <p:spPr>
          <a:xfrm>
            <a:off x="8433489" y="3374767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88" name="文字方塊 87"/>
          <p:cNvSpPr txBox="1"/>
          <p:nvPr/>
        </p:nvSpPr>
        <p:spPr>
          <a:xfrm rot="20860401">
            <a:off x="6581119" y="3068445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$3.0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108" name="群組 107"/>
          <p:cNvGrpSpPr/>
          <p:nvPr/>
        </p:nvGrpSpPr>
        <p:grpSpPr>
          <a:xfrm>
            <a:off x="332184" y="5476465"/>
            <a:ext cx="8782787" cy="418090"/>
            <a:chOff x="247650" y="2493031"/>
            <a:chExt cx="8782787" cy="418090"/>
          </a:xfrm>
        </p:grpSpPr>
        <p:sp>
          <p:nvSpPr>
            <p:cNvPr id="122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3" name="TextBox 8"/>
            <p:cNvSpPr txBox="1"/>
            <p:nvPr/>
          </p:nvSpPr>
          <p:spPr>
            <a:xfrm>
              <a:off x="543312" y="2609435"/>
              <a:ext cx="8487125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Tiu </a:t>
              </a:r>
              <a:r>
                <a:rPr lang="en-US" altLang="zh-TW" sz="2000" b="1" dirty="0" err="1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Keng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 </a:t>
              </a:r>
              <a:r>
                <a:rPr lang="en-US" altLang="zh-TW" sz="2000" b="1" dirty="0" err="1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Leng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 (Choi Ming) to Hang </a:t>
              </a:r>
              <a:r>
                <a:rPr lang="en-US" altLang="zh-TW" sz="2000" b="1" dirty="0" err="1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Hau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110" name="群組 109"/>
          <p:cNvGrpSpPr/>
          <p:nvPr/>
        </p:nvGrpSpPr>
        <p:grpSpPr>
          <a:xfrm>
            <a:off x="8435286" y="6404863"/>
            <a:ext cx="1155679" cy="432089"/>
            <a:chOff x="8366321" y="3502704"/>
            <a:chExt cx="1155679" cy="432089"/>
          </a:xfrm>
        </p:grpSpPr>
        <p:sp>
          <p:nvSpPr>
            <p:cNvPr id="117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694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19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2" name="文字方塊 101"/>
          <p:cNvSpPr txBox="1"/>
          <p:nvPr/>
        </p:nvSpPr>
        <p:spPr>
          <a:xfrm rot="20860401">
            <a:off x="6582915" y="6098541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$1.6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124" name="群組 123"/>
          <p:cNvGrpSpPr/>
          <p:nvPr/>
        </p:nvGrpSpPr>
        <p:grpSpPr>
          <a:xfrm>
            <a:off x="2342976" y="2891185"/>
            <a:ext cx="2374126" cy="1179726"/>
            <a:chOff x="-4573990" y="3285664"/>
            <a:chExt cx="2374126" cy="1179726"/>
          </a:xfrm>
        </p:grpSpPr>
        <p:pic>
          <p:nvPicPr>
            <p:cNvPr id="125" name="圖片 12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3990" y="3285664"/>
              <a:ext cx="2374126" cy="1179726"/>
            </a:xfrm>
            <a:prstGeom prst="rect">
              <a:avLst/>
            </a:prstGeom>
          </p:spPr>
        </p:pic>
        <p:sp>
          <p:nvSpPr>
            <p:cNvPr id="126" name="Freeform 19"/>
            <p:cNvSpPr/>
            <p:nvPr/>
          </p:nvSpPr>
          <p:spPr>
            <a:xfrm>
              <a:off x="-4129741" y="379993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7" name="TextBox 36"/>
            <p:cNvSpPr txBox="1"/>
            <p:nvPr/>
          </p:nvSpPr>
          <p:spPr>
            <a:xfrm>
              <a:off x="-3856686" y="3877565"/>
              <a:ext cx="1105920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296M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28" name="群組 127"/>
          <p:cNvGrpSpPr/>
          <p:nvPr/>
        </p:nvGrpSpPr>
        <p:grpSpPr>
          <a:xfrm>
            <a:off x="319703" y="2897324"/>
            <a:ext cx="2374126" cy="1179726"/>
            <a:chOff x="319703" y="2897324"/>
            <a:chExt cx="2374126" cy="1179726"/>
          </a:xfrm>
        </p:grpSpPr>
        <p:pic>
          <p:nvPicPr>
            <p:cNvPr id="129" name="圖片 128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2897324"/>
              <a:ext cx="2374126" cy="1179726"/>
            </a:xfrm>
            <a:prstGeom prst="rect">
              <a:avLst/>
            </a:prstGeom>
          </p:spPr>
        </p:pic>
        <p:sp>
          <p:nvSpPr>
            <p:cNvPr id="130" name="Freeform 19"/>
            <p:cNvSpPr/>
            <p:nvPr/>
          </p:nvSpPr>
          <p:spPr>
            <a:xfrm>
              <a:off x="786812" y="34115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1" name="TextBox 36"/>
            <p:cNvSpPr txBox="1"/>
            <p:nvPr/>
          </p:nvSpPr>
          <p:spPr>
            <a:xfrm>
              <a:off x="945567" y="34892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98C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32" name="群組 131"/>
          <p:cNvGrpSpPr/>
          <p:nvPr/>
        </p:nvGrpSpPr>
        <p:grpSpPr>
          <a:xfrm>
            <a:off x="3746496" y="2414767"/>
            <a:ext cx="3394872" cy="2263248"/>
            <a:chOff x="3746496" y="5447521"/>
            <a:chExt cx="3394872" cy="2263248"/>
          </a:xfrm>
        </p:grpSpPr>
        <p:pic>
          <p:nvPicPr>
            <p:cNvPr id="133" name="圖片 132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grpSp>
          <p:nvGrpSpPr>
            <p:cNvPr id="134" name="群組 133"/>
            <p:cNvGrpSpPr/>
            <p:nvPr/>
          </p:nvGrpSpPr>
          <p:grpSpPr>
            <a:xfrm>
              <a:off x="4856547" y="6440476"/>
              <a:ext cx="1080951" cy="397193"/>
              <a:chOff x="742117" y="3512430"/>
              <a:chExt cx="1080951" cy="397193"/>
            </a:xfrm>
          </p:grpSpPr>
          <p:sp>
            <p:nvSpPr>
              <p:cNvPr id="135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36" name="TextBox 36"/>
              <p:cNvSpPr txBox="1"/>
              <p:nvPr/>
            </p:nvSpPr>
            <p:spPr>
              <a:xfrm>
                <a:off x="82165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73B11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15</a:t>
                </a:r>
                <a:endParaRPr lang="en-US" sz="3300" b="1" dirty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37" name="群組 136"/>
          <p:cNvGrpSpPr/>
          <p:nvPr/>
        </p:nvGrpSpPr>
        <p:grpSpPr>
          <a:xfrm>
            <a:off x="4389438" y="4427267"/>
            <a:ext cx="2374126" cy="1179726"/>
            <a:chOff x="4389438" y="4427267"/>
            <a:chExt cx="2374126" cy="1179726"/>
          </a:xfrm>
        </p:grpSpPr>
        <p:pic>
          <p:nvPicPr>
            <p:cNvPr id="138" name="圖片 137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438" y="4427267"/>
              <a:ext cx="2374126" cy="1179726"/>
            </a:xfrm>
            <a:prstGeom prst="rect">
              <a:avLst/>
            </a:prstGeom>
          </p:spPr>
        </p:pic>
        <p:grpSp>
          <p:nvGrpSpPr>
            <p:cNvPr id="139" name="群組 138"/>
            <p:cNvGrpSpPr/>
            <p:nvPr/>
          </p:nvGrpSpPr>
          <p:grpSpPr>
            <a:xfrm>
              <a:off x="4856547" y="4941535"/>
              <a:ext cx="1212424" cy="397785"/>
              <a:chOff x="742117" y="3512430"/>
              <a:chExt cx="1212424" cy="397785"/>
            </a:xfrm>
          </p:grpSpPr>
          <p:sp>
            <p:nvSpPr>
              <p:cNvPr id="140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41" name="TextBox 36"/>
              <p:cNvSpPr txBox="1"/>
              <p:nvPr/>
            </p:nvSpPr>
            <p:spPr>
              <a:xfrm>
                <a:off x="953124" y="3590063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796X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42" name="群組 141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143" name="圖片 14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144" name="Freeform 19"/>
            <p:cNvSpPr/>
            <p:nvPr/>
          </p:nvSpPr>
          <p:spPr>
            <a:xfrm>
              <a:off x="77157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5" name="TextBox 36"/>
            <p:cNvSpPr txBox="1"/>
            <p:nvPr/>
          </p:nvSpPr>
          <p:spPr>
            <a:xfrm>
              <a:off x="10598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290X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46" name="群組 145"/>
          <p:cNvGrpSpPr/>
          <p:nvPr/>
        </p:nvGrpSpPr>
        <p:grpSpPr>
          <a:xfrm>
            <a:off x="2342976" y="4427885"/>
            <a:ext cx="2374126" cy="1179726"/>
            <a:chOff x="2342976" y="4427885"/>
            <a:chExt cx="2374126" cy="1179726"/>
          </a:xfrm>
        </p:grpSpPr>
        <p:pic>
          <p:nvPicPr>
            <p:cNvPr id="147" name="圖片 14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976" y="4427885"/>
              <a:ext cx="2374126" cy="1179726"/>
            </a:xfrm>
            <a:prstGeom prst="rect">
              <a:avLst/>
            </a:prstGeom>
          </p:spPr>
        </p:pic>
        <p:sp>
          <p:nvSpPr>
            <p:cNvPr id="148" name="Freeform 19"/>
            <p:cNvSpPr/>
            <p:nvPr/>
          </p:nvSpPr>
          <p:spPr>
            <a:xfrm>
              <a:off x="2810085" y="4942153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9" name="TextBox 36"/>
            <p:cNvSpPr txBox="1"/>
            <p:nvPr/>
          </p:nvSpPr>
          <p:spPr>
            <a:xfrm>
              <a:off x="2968840" y="5019786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793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50" name="群組 149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151" name="圖片 150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grpSp>
          <p:nvGrpSpPr>
            <p:cNvPr id="152" name="群組 151"/>
            <p:cNvGrpSpPr/>
            <p:nvPr/>
          </p:nvGrpSpPr>
          <p:grpSpPr>
            <a:xfrm>
              <a:off x="770778" y="6439182"/>
              <a:ext cx="1548062" cy="386485"/>
              <a:chOff x="677027" y="3512430"/>
              <a:chExt cx="1548062" cy="386485"/>
            </a:xfrm>
          </p:grpSpPr>
          <p:sp>
            <p:nvSpPr>
              <p:cNvPr id="153" name="Freeform 19"/>
              <p:cNvSpPr/>
              <p:nvPr/>
            </p:nvSpPr>
            <p:spPr>
              <a:xfrm>
                <a:off x="67702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2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54" name="TextBox 36"/>
              <p:cNvSpPr txBox="1"/>
              <p:nvPr/>
            </p:nvSpPr>
            <p:spPr>
              <a:xfrm>
                <a:off x="886094" y="3589471"/>
                <a:ext cx="1338995" cy="30944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290A*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55" name="群組 154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156" name="圖片 155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grpSp>
          <p:nvGrpSpPr>
            <p:cNvPr id="157" name="群組 156"/>
            <p:cNvGrpSpPr/>
            <p:nvPr/>
          </p:nvGrpSpPr>
          <p:grpSpPr>
            <a:xfrm>
              <a:off x="2824330" y="6439182"/>
              <a:ext cx="1299560" cy="396640"/>
              <a:chOff x="742117" y="3512430"/>
              <a:chExt cx="1299560" cy="396640"/>
            </a:xfrm>
          </p:grpSpPr>
          <p:sp>
            <p:nvSpPr>
              <p:cNvPr id="158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2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59" name="TextBox 36"/>
              <p:cNvSpPr txBox="1"/>
              <p:nvPr/>
            </p:nvSpPr>
            <p:spPr>
              <a:xfrm>
                <a:off x="1040260" y="3588918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E22A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60" name="群組 159"/>
          <p:cNvGrpSpPr/>
          <p:nvPr/>
        </p:nvGrpSpPr>
        <p:grpSpPr>
          <a:xfrm>
            <a:off x="3740934" y="5445585"/>
            <a:ext cx="3394872" cy="2263248"/>
            <a:chOff x="3740934" y="5445585"/>
            <a:chExt cx="3394872" cy="2263248"/>
          </a:xfrm>
        </p:grpSpPr>
        <p:pic>
          <p:nvPicPr>
            <p:cNvPr id="161" name="圖片 160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934" y="5445585"/>
              <a:ext cx="3394872" cy="2263248"/>
            </a:xfrm>
            <a:prstGeom prst="rect">
              <a:avLst/>
            </a:prstGeom>
          </p:spPr>
        </p:pic>
        <p:grpSp>
          <p:nvGrpSpPr>
            <p:cNvPr id="162" name="群組 161"/>
            <p:cNvGrpSpPr/>
            <p:nvPr/>
          </p:nvGrpSpPr>
          <p:grpSpPr>
            <a:xfrm>
              <a:off x="4856547" y="6440476"/>
              <a:ext cx="1300843" cy="397193"/>
              <a:chOff x="742117" y="3512430"/>
              <a:chExt cx="1300843" cy="397193"/>
            </a:xfrm>
          </p:grpSpPr>
          <p:sp>
            <p:nvSpPr>
              <p:cNvPr id="163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2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64" name="TextBox 36"/>
              <p:cNvSpPr txBox="1"/>
              <p:nvPr/>
            </p:nvSpPr>
            <p:spPr>
              <a:xfrm>
                <a:off x="1041543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73B11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108A</a:t>
                </a:r>
                <a:endParaRPr lang="en-US" sz="3300" b="1" dirty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65" name="群組 164"/>
          <p:cNvGrpSpPr/>
          <p:nvPr/>
        </p:nvGrpSpPr>
        <p:grpSpPr>
          <a:xfrm>
            <a:off x="1708092" y="6980042"/>
            <a:ext cx="3394872" cy="2263248"/>
            <a:chOff x="3788352" y="6941942"/>
            <a:chExt cx="3394872" cy="2263248"/>
          </a:xfrm>
        </p:grpSpPr>
        <p:pic>
          <p:nvPicPr>
            <p:cNvPr id="166" name="圖片 165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8352" y="6941942"/>
              <a:ext cx="3394872" cy="2263248"/>
            </a:xfrm>
            <a:prstGeom prst="rect">
              <a:avLst/>
            </a:prstGeom>
          </p:spPr>
        </p:pic>
        <p:sp>
          <p:nvSpPr>
            <p:cNvPr id="167" name="Freeform 19"/>
            <p:cNvSpPr/>
            <p:nvPr/>
          </p:nvSpPr>
          <p:spPr>
            <a:xfrm>
              <a:off x="4898403" y="7934897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8" name="TextBox 36"/>
            <p:cNvSpPr txBox="1"/>
            <p:nvPr/>
          </p:nvSpPr>
          <p:spPr>
            <a:xfrm>
              <a:off x="5026510" y="8011938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15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69" name="群組 168"/>
          <p:cNvGrpSpPr/>
          <p:nvPr/>
        </p:nvGrpSpPr>
        <p:grpSpPr>
          <a:xfrm>
            <a:off x="3788352" y="6941942"/>
            <a:ext cx="3394872" cy="2263248"/>
            <a:chOff x="3788352" y="6941942"/>
            <a:chExt cx="3394872" cy="2263248"/>
          </a:xfrm>
        </p:grpSpPr>
        <p:pic>
          <p:nvPicPr>
            <p:cNvPr id="170" name="圖片 169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8352" y="6941942"/>
              <a:ext cx="3394872" cy="2263248"/>
            </a:xfrm>
            <a:prstGeom prst="rect">
              <a:avLst/>
            </a:prstGeom>
          </p:spPr>
        </p:pic>
        <p:sp>
          <p:nvSpPr>
            <p:cNvPr id="171" name="Freeform 19"/>
            <p:cNvSpPr/>
            <p:nvPr/>
          </p:nvSpPr>
          <p:spPr>
            <a:xfrm>
              <a:off x="4898403" y="7934897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2" name="TextBox 36"/>
            <p:cNvSpPr txBox="1"/>
            <p:nvPr/>
          </p:nvSpPr>
          <p:spPr>
            <a:xfrm>
              <a:off x="5145577" y="8011938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111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73" name="群組 172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174" name="圖片 173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175" name="Freeform 19"/>
            <p:cNvSpPr/>
            <p:nvPr/>
          </p:nvSpPr>
          <p:spPr>
            <a:xfrm>
              <a:off x="7772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6" name="TextBox 36"/>
            <p:cNvSpPr txBox="1"/>
            <p:nvPr/>
          </p:nvSpPr>
          <p:spPr>
            <a:xfrm>
              <a:off x="1031285" y="8032395"/>
              <a:ext cx="1169149" cy="3094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296M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77" name="群組 176"/>
          <p:cNvGrpSpPr/>
          <p:nvPr/>
        </p:nvGrpSpPr>
        <p:grpSpPr>
          <a:xfrm>
            <a:off x="4409613" y="8964025"/>
            <a:ext cx="2374126" cy="1179726"/>
            <a:chOff x="2336306" y="8951325"/>
            <a:chExt cx="2374126" cy="1179726"/>
          </a:xfrm>
        </p:grpSpPr>
        <p:pic>
          <p:nvPicPr>
            <p:cNvPr id="178" name="圖片 177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179" name="群組 178"/>
            <p:cNvGrpSpPr/>
            <p:nvPr/>
          </p:nvGrpSpPr>
          <p:grpSpPr>
            <a:xfrm>
              <a:off x="2814998" y="9464147"/>
              <a:ext cx="1237706" cy="397193"/>
              <a:chOff x="742117" y="3512430"/>
              <a:chExt cx="1237706" cy="397193"/>
            </a:xfrm>
          </p:grpSpPr>
          <p:sp>
            <p:nvSpPr>
              <p:cNvPr id="180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81" name="TextBox 36"/>
              <p:cNvSpPr txBox="1"/>
              <p:nvPr/>
            </p:nvSpPr>
            <p:spPr>
              <a:xfrm>
                <a:off x="978406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798*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82" name="群組 181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183" name="圖片 18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184" name="群組 183"/>
            <p:cNvGrpSpPr/>
            <p:nvPr/>
          </p:nvGrpSpPr>
          <p:grpSpPr>
            <a:xfrm>
              <a:off x="2814998" y="9464147"/>
              <a:ext cx="1250769" cy="397193"/>
              <a:chOff x="742117" y="3512430"/>
              <a:chExt cx="1250769" cy="397193"/>
            </a:xfrm>
          </p:grpSpPr>
          <p:sp>
            <p:nvSpPr>
              <p:cNvPr id="185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86" name="TextBox 36"/>
              <p:cNvSpPr txBox="1"/>
              <p:nvPr/>
            </p:nvSpPr>
            <p:spPr>
              <a:xfrm>
                <a:off x="991469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796X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87" name="群組 186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188" name="圖片 187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189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793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90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1" name="文字方塊 190"/>
          <p:cNvSpPr txBox="1"/>
          <p:nvPr/>
        </p:nvSpPr>
        <p:spPr>
          <a:xfrm>
            <a:off x="-64087" y="10037658"/>
            <a:ext cx="96263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* </a:t>
            </a:r>
            <a:r>
              <a:rPr lang="en-US" altLang="zh-TW" sz="1100" dirty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Passengers are required to make use of the </a:t>
            </a:r>
            <a:r>
              <a:rPr lang="en-US" altLang="zh-TW" sz="1100" dirty="0" smtClean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front-part-journey </a:t>
            </a:r>
            <a:r>
              <a:rPr lang="en-US" altLang="zh-TW" sz="1100" dirty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section fare discount provided for the relevant section of the route.</a:t>
            </a:r>
            <a:endParaRPr lang="zh-HK" altLang="en-US" sz="1100" dirty="0">
              <a:solidFill>
                <a:srgbClr val="00206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76360"/>
            <a:ext cx="2025871" cy="11567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86323"/>
            <a:ext cx="2025871" cy="115679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00266"/>
            <a:ext cx="2025871" cy="115679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45205"/>
            <a:ext cx="2025871" cy="1156793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75301"/>
            <a:ext cx="2025871" cy="1156793"/>
          </a:xfrm>
          <a:prstGeom prst="rect">
            <a:avLst/>
          </a:prstGeom>
        </p:spPr>
      </p:pic>
      <p:pic>
        <p:nvPicPr>
          <p:cNvPr id="100" name="圖片 9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101" name="圖片 10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102" name="圖片 10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103" name="圖片 10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104" name="圖片 10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grpSp>
        <p:nvGrpSpPr>
          <p:cNvPr id="58" name="群組 57"/>
          <p:cNvGrpSpPr/>
          <p:nvPr/>
        </p:nvGrpSpPr>
        <p:grpSpPr>
          <a:xfrm>
            <a:off x="1690281" y="3941237"/>
            <a:ext cx="3394872" cy="2263248"/>
            <a:chOff x="3746496" y="5447521"/>
            <a:chExt cx="3394872" cy="2263248"/>
          </a:xfrm>
        </p:grpSpPr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60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804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81" y="134670"/>
            <a:ext cx="4398123" cy="4398123"/>
          </a:xfrm>
          <a:prstGeom prst="rect">
            <a:avLst/>
          </a:prstGeom>
        </p:spPr>
      </p:pic>
      <p:sp>
        <p:nvSpPr>
          <p:cNvPr id="4" name="Freeform 7"/>
          <p:cNvSpPr/>
          <p:nvPr/>
        </p:nvSpPr>
        <p:spPr>
          <a:xfrm>
            <a:off x="332184" y="3977524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8"/>
          <p:cNvSpPr txBox="1"/>
          <p:nvPr/>
        </p:nvSpPr>
        <p:spPr>
          <a:xfrm>
            <a:off x="627846" y="4093928"/>
            <a:ext cx="9659154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Tai Chung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Kiu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Road to Sun Chui Estate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6" name="TextBox 36"/>
          <p:cNvSpPr txBox="1"/>
          <p:nvPr/>
        </p:nvSpPr>
        <p:spPr>
          <a:xfrm>
            <a:off x="8589548" y="5017859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182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7" name="Freeform 37"/>
          <p:cNvSpPr/>
          <p:nvPr/>
        </p:nvSpPr>
        <p:spPr>
          <a:xfrm>
            <a:off x="8435286" y="4905922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9" name="文字方塊 8"/>
          <p:cNvSpPr txBox="1"/>
          <p:nvPr/>
        </p:nvSpPr>
        <p:spPr>
          <a:xfrm rot="20860401">
            <a:off x="6582915" y="4599600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$2.2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322852" y="6987487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8"/>
          <p:cNvSpPr txBox="1"/>
          <p:nvPr/>
        </p:nvSpPr>
        <p:spPr>
          <a:xfrm>
            <a:off x="618515" y="7103891"/>
            <a:ext cx="8963118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Tai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Shui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Hang to City One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Sha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Tin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3" name="TextBox 36"/>
          <p:cNvSpPr txBox="1"/>
          <p:nvPr/>
        </p:nvSpPr>
        <p:spPr>
          <a:xfrm>
            <a:off x="8580216" y="8027822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680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14" name="Freeform 37"/>
          <p:cNvSpPr/>
          <p:nvPr/>
        </p:nvSpPr>
        <p:spPr>
          <a:xfrm>
            <a:off x="8425954" y="7915885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文字方塊 15"/>
          <p:cNvSpPr txBox="1"/>
          <p:nvPr/>
        </p:nvSpPr>
        <p:spPr>
          <a:xfrm rot="20860401">
            <a:off x="6573583" y="7609563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$2.9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8" name="Freeform 7"/>
          <p:cNvSpPr/>
          <p:nvPr/>
        </p:nvSpPr>
        <p:spPr>
          <a:xfrm>
            <a:off x="322852" y="8501430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8"/>
          <p:cNvSpPr txBox="1"/>
          <p:nvPr/>
        </p:nvSpPr>
        <p:spPr>
          <a:xfrm>
            <a:off x="618515" y="8617834"/>
            <a:ext cx="7814974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MOSTown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to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Kam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Chun Court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0" name="TextBox 36"/>
          <p:cNvSpPr txBox="1"/>
          <p:nvPr/>
        </p:nvSpPr>
        <p:spPr>
          <a:xfrm>
            <a:off x="8580216" y="9541765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682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1" name="Freeform 37"/>
          <p:cNvSpPr/>
          <p:nvPr/>
        </p:nvSpPr>
        <p:spPr>
          <a:xfrm>
            <a:off x="8425954" y="9429828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3" name="文字方塊 22"/>
          <p:cNvSpPr txBox="1"/>
          <p:nvPr/>
        </p:nvSpPr>
        <p:spPr>
          <a:xfrm rot="20860401">
            <a:off x="6573583" y="9123506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$2.9</a:t>
            </a:r>
          </a:p>
        </p:txBody>
      </p:sp>
      <p:sp>
        <p:nvSpPr>
          <p:cNvPr id="25" name="Freeform 7"/>
          <p:cNvSpPr/>
          <p:nvPr/>
        </p:nvSpPr>
        <p:spPr>
          <a:xfrm>
            <a:off x="330387" y="2446369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8"/>
          <p:cNvSpPr txBox="1"/>
          <p:nvPr/>
        </p:nvSpPr>
        <p:spPr>
          <a:xfrm>
            <a:off x="626049" y="2562773"/>
            <a:ext cx="7565451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Chun Yeung Estate to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Sha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Tin </a:t>
            </a:r>
            <a:r>
              <a:rPr lang="en-US" altLang="zh-TW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Town Centre</a:t>
            </a:r>
            <a:endParaRPr lang="en-US" altLang="zh-HK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7" name="TextBox 36"/>
          <p:cNvSpPr txBox="1"/>
          <p:nvPr/>
        </p:nvSpPr>
        <p:spPr>
          <a:xfrm>
            <a:off x="8587751" y="3486704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798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8" name="Freeform 37"/>
          <p:cNvSpPr/>
          <p:nvPr/>
        </p:nvSpPr>
        <p:spPr>
          <a:xfrm>
            <a:off x="8433489" y="3374767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=""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</p:sp>
      <p:sp>
        <p:nvSpPr>
          <p:cNvPr id="30" name="文字方塊 29"/>
          <p:cNvSpPr txBox="1"/>
          <p:nvPr/>
        </p:nvSpPr>
        <p:spPr>
          <a:xfrm rot="20860401">
            <a:off x="6581119" y="3068445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$0.6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332184" y="5476465"/>
            <a:ext cx="8782787" cy="437005"/>
            <a:chOff x="247650" y="2493031"/>
            <a:chExt cx="8782787" cy="437005"/>
          </a:xfrm>
        </p:grpSpPr>
        <p:sp>
          <p:nvSpPr>
            <p:cNvPr id="33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TextBox 8"/>
            <p:cNvSpPr txBox="1"/>
            <p:nvPr/>
          </p:nvSpPr>
          <p:spPr>
            <a:xfrm>
              <a:off x="543312" y="2609435"/>
              <a:ext cx="8487125" cy="3206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 </a:t>
              </a:r>
              <a:r>
                <a:rPr lang="en-US" altLang="zh-TW" sz="2000" b="1" dirty="0" err="1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Sha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 </a:t>
              </a:r>
              <a:r>
                <a:rPr lang="en-US" altLang="zh-TW" sz="2000" b="1" dirty="0" err="1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Kok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 Estate to </a:t>
              </a:r>
              <a:r>
                <a:rPr lang="en-US" altLang="zh-TW" sz="2000" b="1" dirty="0" err="1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Sha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 Tin </a:t>
              </a:r>
              <a:r>
                <a:rPr lang="en-US" altLang="zh-TW" sz="2000" b="1" dirty="0" smtClean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Town Centre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8435286" y="6404863"/>
            <a:ext cx="1155679" cy="432089"/>
            <a:chOff x="8366321" y="3502704"/>
            <a:chExt cx="1155679" cy="432089"/>
          </a:xfrm>
        </p:grpSpPr>
        <p:sp>
          <p:nvSpPr>
            <p:cNvPr id="36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E42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9" name="文字方塊 38"/>
          <p:cNvSpPr txBox="1"/>
          <p:nvPr/>
        </p:nvSpPr>
        <p:spPr>
          <a:xfrm rot="20860401">
            <a:off x="6582915" y="6098541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$0.9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40" name="群組 39"/>
          <p:cNvGrpSpPr/>
          <p:nvPr/>
        </p:nvGrpSpPr>
        <p:grpSpPr>
          <a:xfrm>
            <a:off x="319703" y="2897324"/>
            <a:ext cx="2374126" cy="1179726"/>
            <a:chOff x="319703" y="2897324"/>
            <a:chExt cx="2374126" cy="1179726"/>
          </a:xfrm>
        </p:grpSpPr>
        <p:pic>
          <p:nvPicPr>
            <p:cNvPr id="41" name="圖片 40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2897324"/>
              <a:ext cx="2374126" cy="1179726"/>
            </a:xfrm>
            <a:prstGeom prst="rect">
              <a:avLst/>
            </a:prstGeom>
          </p:spPr>
        </p:pic>
        <p:sp>
          <p:nvSpPr>
            <p:cNvPr id="42" name="Freeform 19"/>
            <p:cNvSpPr/>
            <p:nvPr/>
          </p:nvSpPr>
          <p:spPr>
            <a:xfrm>
              <a:off x="786812" y="34115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TextBox 36"/>
            <p:cNvSpPr txBox="1"/>
            <p:nvPr/>
          </p:nvSpPr>
          <p:spPr>
            <a:xfrm>
              <a:off x="945567" y="34892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285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3746496" y="2414767"/>
            <a:ext cx="3394872" cy="2263248"/>
            <a:chOff x="3746496" y="5447521"/>
            <a:chExt cx="3394872" cy="2263248"/>
          </a:xfrm>
        </p:grpSpPr>
        <p:pic>
          <p:nvPicPr>
            <p:cNvPr id="45" name="圖片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grpSp>
          <p:nvGrpSpPr>
            <p:cNvPr id="46" name="群組 45"/>
            <p:cNvGrpSpPr/>
            <p:nvPr/>
          </p:nvGrpSpPr>
          <p:grpSpPr>
            <a:xfrm>
              <a:off x="4856547" y="6440476"/>
              <a:ext cx="1248591" cy="397193"/>
              <a:chOff x="742117" y="3512430"/>
              <a:chExt cx="1248591" cy="397193"/>
            </a:xfrm>
          </p:grpSpPr>
          <p:sp>
            <p:nvSpPr>
              <p:cNvPr id="47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8" name="TextBox 36"/>
              <p:cNvSpPr txBox="1"/>
              <p:nvPr/>
            </p:nvSpPr>
            <p:spPr>
              <a:xfrm>
                <a:off x="9892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73B11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60P</a:t>
                </a:r>
                <a:endParaRPr lang="en-US" sz="3300" b="1" dirty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49" name="群組 48"/>
          <p:cNvGrpSpPr/>
          <p:nvPr/>
        </p:nvGrpSpPr>
        <p:grpSpPr>
          <a:xfrm>
            <a:off x="1708695" y="2424931"/>
            <a:ext cx="3394872" cy="2263248"/>
            <a:chOff x="1708695" y="2424931"/>
            <a:chExt cx="3394872" cy="2263248"/>
          </a:xfrm>
        </p:grpSpPr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695" y="2424931"/>
              <a:ext cx="3394872" cy="2263248"/>
            </a:xfrm>
            <a:prstGeom prst="rect">
              <a:avLst/>
            </a:prstGeom>
          </p:spPr>
        </p:pic>
        <p:grpSp>
          <p:nvGrpSpPr>
            <p:cNvPr id="51" name="群組 50"/>
            <p:cNvGrpSpPr/>
            <p:nvPr/>
          </p:nvGrpSpPr>
          <p:grpSpPr>
            <a:xfrm>
              <a:off x="2818746" y="3417886"/>
              <a:ext cx="1248591" cy="397193"/>
              <a:chOff x="742117" y="3512430"/>
              <a:chExt cx="1248591" cy="397193"/>
            </a:xfrm>
          </p:grpSpPr>
          <p:sp>
            <p:nvSpPr>
              <p:cNvPr id="52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3" name="TextBox 36"/>
              <p:cNvSpPr txBox="1"/>
              <p:nvPr/>
            </p:nvSpPr>
            <p:spPr>
              <a:xfrm>
                <a:off x="9892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73B11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60K</a:t>
                </a:r>
                <a:endParaRPr lang="en-US" sz="3300" b="1" dirty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54" name="群組 53"/>
          <p:cNvGrpSpPr/>
          <p:nvPr/>
        </p:nvGrpSpPr>
        <p:grpSpPr>
          <a:xfrm>
            <a:off x="-254762" y="3963679"/>
            <a:ext cx="3394872" cy="2263248"/>
            <a:chOff x="-254762" y="3963679"/>
            <a:chExt cx="3394872" cy="2263248"/>
          </a:xfrm>
        </p:grpSpPr>
        <p:pic>
          <p:nvPicPr>
            <p:cNvPr id="55" name="圖片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4762" y="3963679"/>
              <a:ext cx="3394872" cy="2263248"/>
            </a:xfrm>
            <a:prstGeom prst="rect">
              <a:avLst/>
            </a:prstGeom>
          </p:spPr>
        </p:pic>
        <p:sp>
          <p:nvSpPr>
            <p:cNvPr id="56" name="Freeform 19"/>
            <p:cNvSpPr/>
            <p:nvPr/>
          </p:nvSpPr>
          <p:spPr>
            <a:xfrm>
              <a:off x="859837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TextBox 36"/>
            <p:cNvSpPr txBox="1"/>
            <p:nvPr/>
          </p:nvSpPr>
          <p:spPr>
            <a:xfrm>
              <a:off x="1018592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803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2" name="群組 61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63" name="圖片 62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64" name="Freeform 19"/>
            <p:cNvSpPr/>
            <p:nvPr/>
          </p:nvSpPr>
          <p:spPr>
            <a:xfrm>
              <a:off x="83586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TextBox 36"/>
            <p:cNvSpPr txBox="1"/>
            <p:nvPr/>
          </p:nvSpPr>
          <p:spPr>
            <a:xfrm>
              <a:off x="981442" y="6516223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81K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67" name="圖片 66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sp>
          <p:nvSpPr>
            <p:cNvPr id="68" name="Freeform 19"/>
            <p:cNvSpPr/>
            <p:nvPr/>
          </p:nvSpPr>
          <p:spPr>
            <a:xfrm>
              <a:off x="2824330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TextBox 36"/>
            <p:cNvSpPr txBox="1"/>
            <p:nvPr/>
          </p:nvSpPr>
          <p:spPr>
            <a:xfrm>
              <a:off x="2985948" y="6515670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83S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0" name="群組 69"/>
          <p:cNvGrpSpPr/>
          <p:nvPr/>
        </p:nvGrpSpPr>
        <p:grpSpPr>
          <a:xfrm>
            <a:off x="4411023" y="5923214"/>
            <a:ext cx="2374126" cy="1179726"/>
            <a:chOff x="2336954" y="5927088"/>
            <a:chExt cx="2374126" cy="1179726"/>
          </a:xfrm>
        </p:grpSpPr>
        <p:pic>
          <p:nvPicPr>
            <p:cNvPr id="71" name="圖片 70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sp>
          <p:nvSpPr>
            <p:cNvPr id="72" name="Freeform 19"/>
            <p:cNvSpPr/>
            <p:nvPr/>
          </p:nvSpPr>
          <p:spPr>
            <a:xfrm>
              <a:off x="2824330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TextBox 36"/>
            <p:cNvSpPr txBox="1"/>
            <p:nvPr/>
          </p:nvSpPr>
          <p:spPr>
            <a:xfrm>
              <a:off x="2985948" y="6515670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288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4" name="群組 73"/>
          <p:cNvGrpSpPr/>
          <p:nvPr/>
        </p:nvGrpSpPr>
        <p:grpSpPr>
          <a:xfrm>
            <a:off x="3788352" y="6941942"/>
            <a:ext cx="3394872" cy="2263248"/>
            <a:chOff x="3788352" y="6941942"/>
            <a:chExt cx="3394872" cy="2263248"/>
          </a:xfrm>
        </p:grpSpPr>
        <p:pic>
          <p:nvPicPr>
            <p:cNvPr id="75" name="圖片 7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8352" y="6941942"/>
              <a:ext cx="3394872" cy="2263248"/>
            </a:xfrm>
            <a:prstGeom prst="rect">
              <a:avLst/>
            </a:prstGeom>
          </p:spPr>
        </p:pic>
        <p:sp>
          <p:nvSpPr>
            <p:cNvPr id="76" name="Freeform 19"/>
            <p:cNvSpPr/>
            <p:nvPr/>
          </p:nvSpPr>
          <p:spPr>
            <a:xfrm>
              <a:off x="4898403" y="7934897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7" name="TextBox 36"/>
            <p:cNvSpPr txBox="1"/>
            <p:nvPr/>
          </p:nvSpPr>
          <p:spPr>
            <a:xfrm>
              <a:off x="5145577" y="8011938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810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8" name="群組 77"/>
          <p:cNvGrpSpPr/>
          <p:nvPr/>
        </p:nvGrpSpPr>
        <p:grpSpPr>
          <a:xfrm>
            <a:off x="2334512" y="7445374"/>
            <a:ext cx="2374126" cy="1179726"/>
            <a:chOff x="2334512" y="7445374"/>
            <a:chExt cx="2374126" cy="1179726"/>
          </a:xfrm>
        </p:grpSpPr>
        <p:pic>
          <p:nvPicPr>
            <p:cNvPr id="79" name="圖片 78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512" y="7445374"/>
              <a:ext cx="2374126" cy="1179726"/>
            </a:xfrm>
            <a:prstGeom prst="rect">
              <a:avLst/>
            </a:prstGeom>
          </p:spPr>
        </p:pic>
        <p:grpSp>
          <p:nvGrpSpPr>
            <p:cNvPr id="80" name="群組 79"/>
            <p:cNvGrpSpPr/>
            <p:nvPr/>
          </p:nvGrpSpPr>
          <p:grpSpPr>
            <a:xfrm>
              <a:off x="2814998" y="7950204"/>
              <a:ext cx="1195317" cy="397193"/>
              <a:chOff x="742117" y="3512430"/>
              <a:chExt cx="1195317" cy="397193"/>
            </a:xfrm>
          </p:grpSpPr>
          <p:sp>
            <p:nvSpPr>
              <p:cNvPr id="81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82" name="TextBox 36"/>
              <p:cNvSpPr txBox="1"/>
              <p:nvPr/>
            </p:nvSpPr>
            <p:spPr>
              <a:xfrm>
                <a:off x="936017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86K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83" name="群組 82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84" name="圖片 83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85" name="Freeform 19"/>
            <p:cNvSpPr/>
            <p:nvPr/>
          </p:nvSpPr>
          <p:spPr>
            <a:xfrm>
              <a:off x="7772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TextBox 36"/>
            <p:cNvSpPr txBox="1"/>
            <p:nvPr/>
          </p:nvSpPr>
          <p:spPr>
            <a:xfrm>
              <a:off x="936025" y="803239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85K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7" name="群組 86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88" name="圖片 87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89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86K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90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4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1" name="群組 90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92" name="圖片 91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93" name="群組 92"/>
            <p:cNvGrpSpPr/>
            <p:nvPr/>
          </p:nvGrpSpPr>
          <p:grpSpPr>
            <a:xfrm>
              <a:off x="2814998" y="9464147"/>
              <a:ext cx="1172391" cy="397193"/>
              <a:chOff x="742117" y="3512430"/>
              <a:chExt cx="1172391" cy="397193"/>
            </a:xfrm>
          </p:grpSpPr>
          <p:sp>
            <p:nvSpPr>
              <p:cNvPr id="94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4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5" name="TextBox 36"/>
              <p:cNvSpPr txBox="1"/>
              <p:nvPr/>
            </p:nvSpPr>
            <p:spPr>
              <a:xfrm>
                <a:off x="9130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87K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96" name="群組 95"/>
          <p:cNvGrpSpPr/>
          <p:nvPr/>
        </p:nvGrpSpPr>
        <p:grpSpPr>
          <a:xfrm>
            <a:off x="3785280" y="8452269"/>
            <a:ext cx="3394872" cy="2263248"/>
            <a:chOff x="3785280" y="8452269"/>
            <a:chExt cx="3394872" cy="2263248"/>
          </a:xfrm>
        </p:grpSpPr>
        <p:pic>
          <p:nvPicPr>
            <p:cNvPr id="97" name="圖片 9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280" y="8452269"/>
              <a:ext cx="3394872" cy="2263248"/>
            </a:xfrm>
            <a:prstGeom prst="rect">
              <a:avLst/>
            </a:prstGeom>
          </p:spPr>
        </p:pic>
        <p:sp>
          <p:nvSpPr>
            <p:cNvPr id="98" name="Freeform 19"/>
            <p:cNvSpPr/>
            <p:nvPr/>
          </p:nvSpPr>
          <p:spPr>
            <a:xfrm>
              <a:off x="4901554" y="9443224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9" name="TextBox 36"/>
            <p:cNvSpPr txBox="1"/>
            <p:nvPr/>
          </p:nvSpPr>
          <p:spPr>
            <a:xfrm>
              <a:off x="5148728" y="952026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808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18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588654"/>
            <a:ext cx="2025871" cy="11567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3057499"/>
            <a:ext cx="2025871" cy="115679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6087595"/>
            <a:ext cx="2025871" cy="1156793"/>
          </a:xfrm>
          <a:prstGeom prst="rect">
            <a:avLst/>
          </a:prstGeom>
        </p:spPr>
      </p:pic>
      <p:pic>
        <p:nvPicPr>
          <p:cNvPr id="68" name="圖片 6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89096"/>
            <a:ext cx="2343470" cy="1562314"/>
          </a:xfrm>
          <a:prstGeom prst="rect">
            <a:avLst/>
          </a:prstGeom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123421"/>
            <a:ext cx="2343470" cy="1562314"/>
          </a:xfrm>
          <a:prstGeom prst="rect">
            <a:avLst/>
          </a:prstGeom>
        </p:spPr>
      </p:pic>
      <p:pic>
        <p:nvPicPr>
          <p:cNvPr id="70" name="圖片 6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620948"/>
            <a:ext cx="2343470" cy="1562314"/>
          </a:xfrm>
          <a:prstGeom prst="rect">
            <a:avLst/>
          </a:prstGeom>
        </p:spPr>
      </p:pic>
      <p:pic>
        <p:nvPicPr>
          <p:cNvPr id="117" name="Picture 5" descr="C:\Users\XTDM0348\Downloads\banner\6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8" t="75785" r="28526" b="5668"/>
          <a:stretch/>
        </p:blipFill>
        <p:spPr bwMode="auto">
          <a:xfrm>
            <a:off x="3598125" y="1742988"/>
            <a:ext cx="3226538" cy="8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7"/>
          <p:cNvSpPr/>
          <p:nvPr/>
        </p:nvSpPr>
        <p:spPr>
          <a:xfrm>
            <a:off x="332184" y="4089818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8"/>
          <p:cNvSpPr txBox="1"/>
          <p:nvPr/>
        </p:nvSpPr>
        <p:spPr>
          <a:xfrm>
            <a:off x="627846" y="4206222"/>
            <a:ext cx="9659154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Tai Po Industrial Estate to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Kwong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Fuk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Estate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6" name="TextBox 36"/>
          <p:cNvSpPr txBox="1"/>
          <p:nvPr/>
        </p:nvSpPr>
        <p:spPr>
          <a:xfrm>
            <a:off x="8662118" y="5130153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263C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7" name="Freeform 37"/>
          <p:cNvSpPr/>
          <p:nvPr/>
        </p:nvSpPr>
        <p:spPr>
          <a:xfrm>
            <a:off x="8435286" y="5018216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9" name="文字方塊 8"/>
          <p:cNvSpPr txBox="1"/>
          <p:nvPr/>
        </p:nvSpPr>
        <p:spPr>
          <a:xfrm rot="20860401">
            <a:off x="6582915" y="4668352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$2.2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330387" y="2558663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8"/>
          <p:cNvSpPr txBox="1"/>
          <p:nvPr/>
        </p:nvSpPr>
        <p:spPr>
          <a:xfrm>
            <a:off x="626049" y="2675067"/>
            <a:ext cx="7565451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pl-PL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Lam Tsuen to Tai Po Town Centre</a:t>
            </a:r>
            <a:endParaRPr lang="en-US" altLang="zh-HK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3" name="TextBox 36"/>
          <p:cNvSpPr txBox="1"/>
          <p:nvPr/>
        </p:nvSpPr>
        <p:spPr>
          <a:xfrm>
            <a:off x="8587751" y="3598998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T74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14" name="Freeform 37"/>
          <p:cNvSpPr/>
          <p:nvPr/>
        </p:nvSpPr>
        <p:spPr>
          <a:xfrm>
            <a:off x="8433489" y="3487061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6" name="文字方塊 15"/>
          <p:cNvSpPr txBox="1"/>
          <p:nvPr/>
        </p:nvSpPr>
        <p:spPr>
          <a:xfrm rot="20860401">
            <a:off x="6581119" y="3137197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$1.0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8" name="Freeform 7"/>
          <p:cNvSpPr/>
          <p:nvPr/>
        </p:nvSpPr>
        <p:spPr>
          <a:xfrm>
            <a:off x="332184" y="5588759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8"/>
          <p:cNvSpPr txBox="1"/>
          <p:nvPr/>
        </p:nvSpPr>
        <p:spPr>
          <a:xfrm>
            <a:off x="627846" y="5705163"/>
            <a:ext cx="8487125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Tai Wo to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Kwong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Fuk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Road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0" name="TextBox 36"/>
          <p:cNvSpPr txBox="1"/>
          <p:nvPr/>
        </p:nvSpPr>
        <p:spPr>
          <a:xfrm>
            <a:off x="8589548" y="6629094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74A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1" name="Freeform 37"/>
          <p:cNvSpPr/>
          <p:nvPr/>
        </p:nvSpPr>
        <p:spPr>
          <a:xfrm>
            <a:off x="8435286" y="6517157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3" name="文字方塊 22"/>
          <p:cNvSpPr txBox="1"/>
          <p:nvPr/>
        </p:nvSpPr>
        <p:spPr>
          <a:xfrm rot="20860401">
            <a:off x="6582915" y="6167293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$0.4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2342976" y="2891185"/>
            <a:ext cx="2374126" cy="1179726"/>
            <a:chOff x="-4573990" y="3285664"/>
            <a:chExt cx="2374126" cy="1179726"/>
          </a:xfrm>
        </p:grpSpPr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3990" y="3285664"/>
              <a:ext cx="2374126" cy="1179726"/>
            </a:xfrm>
            <a:prstGeom prst="rect">
              <a:avLst/>
            </a:prstGeom>
          </p:spPr>
        </p:pic>
        <p:sp>
          <p:nvSpPr>
            <p:cNvPr id="26" name="Freeform 19"/>
            <p:cNvSpPr/>
            <p:nvPr/>
          </p:nvSpPr>
          <p:spPr>
            <a:xfrm>
              <a:off x="-4106881" y="379993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36"/>
            <p:cNvSpPr txBox="1"/>
            <p:nvPr/>
          </p:nvSpPr>
          <p:spPr>
            <a:xfrm>
              <a:off x="-3948126" y="387756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65K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319703" y="2897324"/>
            <a:ext cx="2374126" cy="1179726"/>
            <a:chOff x="319703" y="2897324"/>
            <a:chExt cx="2374126" cy="1179726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2897324"/>
              <a:ext cx="2374126" cy="1179726"/>
            </a:xfrm>
            <a:prstGeom prst="rect">
              <a:avLst/>
            </a:prstGeom>
          </p:spPr>
        </p:pic>
        <p:sp>
          <p:nvSpPr>
            <p:cNvPr id="30" name="Freeform 19"/>
            <p:cNvSpPr/>
            <p:nvPr/>
          </p:nvSpPr>
          <p:spPr>
            <a:xfrm>
              <a:off x="786812" y="34115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36"/>
            <p:cNvSpPr txBox="1"/>
            <p:nvPr/>
          </p:nvSpPr>
          <p:spPr>
            <a:xfrm>
              <a:off x="945567" y="34892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64K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746496" y="2414767"/>
            <a:ext cx="3394872" cy="2263248"/>
            <a:chOff x="3746496" y="5447521"/>
            <a:chExt cx="3394872" cy="2263248"/>
          </a:xfrm>
        </p:grpSpPr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grpSp>
          <p:nvGrpSpPr>
            <p:cNvPr id="34" name="群組 33"/>
            <p:cNvGrpSpPr/>
            <p:nvPr/>
          </p:nvGrpSpPr>
          <p:grpSpPr>
            <a:xfrm>
              <a:off x="4856547" y="6440476"/>
              <a:ext cx="1248591" cy="397193"/>
              <a:chOff x="742117" y="3512430"/>
              <a:chExt cx="1248591" cy="397193"/>
            </a:xfrm>
          </p:grpSpPr>
          <p:sp>
            <p:nvSpPr>
              <p:cNvPr id="35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9892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73B11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25K</a:t>
                </a:r>
                <a:endParaRPr lang="en-US" sz="3300" b="1" dirty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37" name="群組 36"/>
          <p:cNvGrpSpPr/>
          <p:nvPr/>
        </p:nvGrpSpPr>
        <p:grpSpPr>
          <a:xfrm>
            <a:off x="3724285" y="3942949"/>
            <a:ext cx="3394872" cy="2263248"/>
            <a:chOff x="3746496" y="5447521"/>
            <a:chExt cx="3394872" cy="2263248"/>
          </a:xfrm>
        </p:grpSpPr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39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26*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42" name="圖片 41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43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TextBox 36"/>
            <p:cNvSpPr txBox="1"/>
            <p:nvPr/>
          </p:nvSpPr>
          <p:spPr>
            <a:xfrm>
              <a:off x="9455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72A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2342976" y="4427885"/>
            <a:ext cx="2374126" cy="1179726"/>
            <a:chOff x="2342976" y="4427885"/>
            <a:chExt cx="2374126" cy="1179726"/>
          </a:xfrm>
        </p:grpSpPr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976" y="4427885"/>
              <a:ext cx="2374126" cy="1179726"/>
            </a:xfrm>
            <a:prstGeom prst="rect">
              <a:avLst/>
            </a:prstGeom>
          </p:spPr>
        </p:pic>
        <p:sp>
          <p:nvSpPr>
            <p:cNvPr id="47" name="Freeform 19"/>
            <p:cNvSpPr/>
            <p:nvPr/>
          </p:nvSpPr>
          <p:spPr>
            <a:xfrm>
              <a:off x="2810085" y="4942153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TextBox 36"/>
            <p:cNvSpPr txBox="1"/>
            <p:nvPr/>
          </p:nvSpPr>
          <p:spPr>
            <a:xfrm>
              <a:off x="2968840" y="5019786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75K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grpSp>
          <p:nvGrpSpPr>
            <p:cNvPr id="51" name="群組 50"/>
            <p:cNvGrpSpPr/>
            <p:nvPr/>
          </p:nvGrpSpPr>
          <p:grpSpPr>
            <a:xfrm>
              <a:off x="835868" y="6439182"/>
              <a:ext cx="1146991" cy="397193"/>
              <a:chOff x="742117" y="3512430"/>
              <a:chExt cx="1146991" cy="397193"/>
            </a:xfrm>
          </p:grpSpPr>
          <p:sp>
            <p:nvSpPr>
              <p:cNvPr id="52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0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3" name="TextBox 36"/>
              <p:cNvSpPr txBox="1"/>
              <p:nvPr/>
            </p:nvSpPr>
            <p:spPr>
              <a:xfrm>
                <a:off x="8876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64K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54" name="群組 53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55" name="圖片 5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grpSp>
          <p:nvGrpSpPr>
            <p:cNvPr id="56" name="群組 55"/>
            <p:cNvGrpSpPr/>
            <p:nvPr/>
          </p:nvGrpSpPr>
          <p:grpSpPr>
            <a:xfrm>
              <a:off x="2824330" y="6439182"/>
              <a:ext cx="1163035" cy="396640"/>
              <a:chOff x="742117" y="3512430"/>
              <a:chExt cx="1163035" cy="396640"/>
            </a:xfrm>
          </p:grpSpPr>
          <p:sp>
            <p:nvSpPr>
              <p:cNvPr id="57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0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8" name="TextBox 36"/>
              <p:cNvSpPr txBox="1"/>
              <p:nvPr/>
            </p:nvSpPr>
            <p:spPr>
              <a:xfrm>
                <a:off x="903735" y="3588918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73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59" name="群組 58"/>
          <p:cNvGrpSpPr/>
          <p:nvPr/>
        </p:nvGrpSpPr>
        <p:grpSpPr>
          <a:xfrm>
            <a:off x="3740934" y="5445585"/>
            <a:ext cx="3394872" cy="2263248"/>
            <a:chOff x="3740934" y="5445585"/>
            <a:chExt cx="3394872" cy="2263248"/>
          </a:xfrm>
        </p:grpSpPr>
        <p:pic>
          <p:nvPicPr>
            <p:cNvPr id="60" name="圖片 59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934" y="5445585"/>
              <a:ext cx="3394872" cy="2263248"/>
            </a:xfrm>
            <a:prstGeom prst="rect">
              <a:avLst/>
            </a:prstGeom>
          </p:spPr>
        </p:pic>
        <p:grpSp>
          <p:nvGrpSpPr>
            <p:cNvPr id="61" name="群組 60"/>
            <p:cNvGrpSpPr/>
            <p:nvPr/>
          </p:nvGrpSpPr>
          <p:grpSpPr>
            <a:xfrm>
              <a:off x="4856547" y="6440476"/>
              <a:ext cx="1261654" cy="397193"/>
              <a:chOff x="742117" y="3512430"/>
              <a:chExt cx="1261654" cy="397193"/>
            </a:xfrm>
          </p:grpSpPr>
          <p:sp>
            <p:nvSpPr>
              <p:cNvPr id="62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0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63" name="TextBox 36"/>
              <p:cNvSpPr txBox="1"/>
              <p:nvPr/>
            </p:nvSpPr>
            <p:spPr>
              <a:xfrm>
                <a:off x="1002354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73B11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25K</a:t>
                </a:r>
                <a:endParaRPr lang="en-US" sz="3300" b="1" dirty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sp>
        <p:nvSpPr>
          <p:cNvPr id="64" name="文字方塊 63"/>
          <p:cNvSpPr txBox="1"/>
          <p:nvPr/>
        </p:nvSpPr>
        <p:spPr>
          <a:xfrm>
            <a:off x="-64087" y="10037658"/>
            <a:ext cx="96263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* </a:t>
            </a:r>
            <a:r>
              <a:rPr lang="en-US" altLang="zh-TW" sz="1100" dirty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Passengers are required to make use of the </a:t>
            </a:r>
            <a:r>
              <a:rPr lang="en-US" altLang="zh-TW" sz="1100" dirty="0" smtClean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front-part-journey </a:t>
            </a:r>
            <a:r>
              <a:rPr lang="en-US" altLang="zh-TW" sz="1100" dirty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section fare discount provided for the relevant section of the route.</a:t>
            </a:r>
            <a:endParaRPr lang="zh-HK" altLang="en-US" sz="1100" dirty="0">
              <a:solidFill>
                <a:srgbClr val="00206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1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97019"/>
            <a:ext cx="2025871" cy="1156793"/>
          </a:xfrm>
          <a:prstGeom prst="rect">
            <a:avLst/>
          </a:prstGeom>
        </p:spPr>
      </p:pic>
      <p:grpSp>
        <p:nvGrpSpPr>
          <p:cNvPr id="21" name="群組 20"/>
          <p:cNvGrpSpPr/>
          <p:nvPr/>
        </p:nvGrpSpPr>
        <p:grpSpPr>
          <a:xfrm>
            <a:off x="8425954" y="7926581"/>
            <a:ext cx="1155679" cy="432089"/>
            <a:chOff x="8366321" y="3502704"/>
            <a:chExt cx="1155679" cy="432089"/>
          </a:xfrm>
        </p:grpSpPr>
        <p:sp>
          <p:nvSpPr>
            <p:cNvPr id="25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171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26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30" name="圖片 2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10962"/>
            <a:ext cx="2025871" cy="1156793"/>
          </a:xfrm>
          <a:prstGeom prst="rect">
            <a:avLst/>
          </a:prstGeom>
        </p:spPr>
      </p:pic>
      <p:grpSp>
        <p:nvGrpSpPr>
          <p:cNvPr id="32" name="群組 31"/>
          <p:cNvGrpSpPr/>
          <p:nvPr/>
        </p:nvGrpSpPr>
        <p:grpSpPr>
          <a:xfrm>
            <a:off x="8425954" y="9440524"/>
            <a:ext cx="1155679" cy="432089"/>
            <a:chOff x="8366321" y="3502704"/>
            <a:chExt cx="1155679" cy="432089"/>
          </a:xfrm>
        </p:grpSpPr>
        <p:sp>
          <p:nvSpPr>
            <p:cNvPr id="36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973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54" name="圖片 5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85997"/>
            <a:ext cx="2025871" cy="1156793"/>
          </a:xfrm>
          <a:prstGeom prst="rect">
            <a:avLst/>
          </a:prstGeom>
        </p:spPr>
      </p:pic>
      <p:grpSp>
        <p:nvGrpSpPr>
          <p:cNvPr id="56" name="群組 55"/>
          <p:cNvGrpSpPr/>
          <p:nvPr/>
        </p:nvGrpSpPr>
        <p:grpSpPr>
          <a:xfrm>
            <a:off x="8435286" y="6415559"/>
            <a:ext cx="1250929" cy="417855"/>
            <a:chOff x="8366321" y="3502704"/>
            <a:chExt cx="1250929" cy="417855"/>
          </a:xfrm>
        </p:grpSpPr>
        <p:sp>
          <p:nvSpPr>
            <p:cNvPr id="57" name="TextBox 36"/>
            <p:cNvSpPr txBox="1"/>
            <p:nvPr/>
          </p:nvSpPr>
          <p:spPr>
            <a:xfrm>
              <a:off x="8615833" y="3614641"/>
              <a:ext cx="1001417" cy="3059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2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970X</a:t>
              </a:r>
              <a:endParaRPr lang="en-US" sz="32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58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116" name="圖片 115"/>
          <p:cNvPicPr>
            <a:picLocks noChangeAspect="1"/>
          </p:cNvPicPr>
          <p:nvPr/>
        </p:nvPicPr>
        <p:blipFill>
          <a:blip r:embed="rId25">
            <a:grayscl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72" y="3947736"/>
            <a:ext cx="3394872" cy="2263248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8435286" y="4916618"/>
            <a:ext cx="1155679" cy="432089"/>
            <a:chOff x="8366321" y="3502704"/>
            <a:chExt cx="1155679" cy="432089"/>
          </a:xfrm>
        </p:grpSpPr>
        <p:sp>
          <p:nvSpPr>
            <p:cNvPr id="13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69X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4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40" name="圖片 3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55901"/>
            <a:ext cx="2025871" cy="1156793"/>
          </a:xfrm>
          <a:prstGeom prst="rect">
            <a:avLst/>
          </a:prstGeom>
        </p:spPr>
      </p:pic>
      <p:grpSp>
        <p:nvGrpSpPr>
          <p:cNvPr id="44" name="群組 43"/>
          <p:cNvGrpSpPr/>
          <p:nvPr/>
        </p:nvGrpSpPr>
        <p:grpSpPr>
          <a:xfrm>
            <a:off x="8433489" y="3385463"/>
            <a:ext cx="1155679" cy="432089"/>
            <a:chOff x="8366321" y="3502704"/>
            <a:chExt cx="1155679" cy="432089"/>
          </a:xfrm>
        </p:grpSpPr>
        <p:sp>
          <p:nvSpPr>
            <p:cNvPr id="45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107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46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30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117" name="圖片 116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120" name="圖片 119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121" name="圖片 120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1676576" y="6869455"/>
            <a:ext cx="3562404" cy="2374936"/>
            <a:chOff x="1676576" y="6869455"/>
            <a:chExt cx="3562404" cy="237493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576" y="6869455"/>
              <a:ext cx="3562404" cy="2374936"/>
            </a:xfrm>
            <a:prstGeom prst="rect">
              <a:avLst/>
            </a:prstGeom>
          </p:spPr>
        </p:pic>
        <p:sp>
          <p:nvSpPr>
            <p:cNvPr id="5" name="Freeform 19"/>
            <p:cNvSpPr/>
            <p:nvPr/>
          </p:nvSpPr>
          <p:spPr>
            <a:xfrm>
              <a:off x="2806323" y="7953334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5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36"/>
            <p:cNvSpPr txBox="1"/>
            <p:nvPr/>
          </p:nvSpPr>
          <p:spPr>
            <a:xfrm>
              <a:off x="3122218" y="7859302"/>
              <a:ext cx="1001417" cy="4900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14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South Island Line</a:t>
              </a:r>
              <a:endParaRPr lang="en-US" sz="1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pic>
        <p:nvPicPr>
          <p:cNvPr id="7" name="Picture 3" descr="C:\Users\XTDM0348\Downloads\banner\4.png"/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8" t="57373" r="28324" b="24653"/>
          <a:stretch/>
        </p:blipFill>
        <p:spPr bwMode="auto">
          <a:xfrm>
            <a:off x="3652100" y="1765453"/>
            <a:ext cx="3192453" cy="78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332184" y="3988220"/>
            <a:ext cx="4916143" cy="418090"/>
            <a:chOff x="247650" y="2493031"/>
            <a:chExt cx="4916143" cy="418090"/>
          </a:xfrm>
        </p:grpSpPr>
        <p:sp>
          <p:nvSpPr>
            <p:cNvPr id="10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7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8"/>
            <p:cNvSpPr txBox="1"/>
            <p:nvPr/>
          </p:nvSpPr>
          <p:spPr>
            <a:xfrm>
              <a:off x="543313" y="2609435"/>
              <a:ext cx="4620480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Cyberport to Wong </a:t>
              </a:r>
              <a:r>
                <a:rPr lang="en-US" altLang="zh-TW" sz="2000" b="1" dirty="0" err="1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Chuk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 Hang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 rot="20860401">
            <a:off x="6582915" y="4610296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$0.5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322852" y="6998183"/>
            <a:ext cx="7125121" cy="418090"/>
            <a:chOff x="247650" y="2493031"/>
            <a:chExt cx="7125121" cy="418090"/>
          </a:xfrm>
        </p:grpSpPr>
        <p:sp>
          <p:nvSpPr>
            <p:cNvPr id="27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7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TextBox 8"/>
            <p:cNvSpPr txBox="1"/>
            <p:nvPr/>
          </p:nvSpPr>
          <p:spPr>
            <a:xfrm>
              <a:off x="543313" y="2609435"/>
              <a:ext cx="6829458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South Horizons to Wong </a:t>
              </a:r>
              <a:r>
                <a:rPr lang="en-US" altLang="zh-TW" sz="2000" b="1" dirty="0" err="1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Chuk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 Hang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sp>
        <p:nvSpPr>
          <p:cNvPr id="24" name="文字方塊 23"/>
          <p:cNvSpPr txBox="1"/>
          <p:nvPr/>
        </p:nvSpPr>
        <p:spPr>
          <a:xfrm rot="20860401">
            <a:off x="6573583" y="7620259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$0.9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322852" y="8512126"/>
            <a:ext cx="5266481" cy="418090"/>
            <a:chOff x="247650" y="2493031"/>
            <a:chExt cx="5266481" cy="418090"/>
          </a:xfrm>
        </p:grpSpPr>
        <p:sp>
          <p:nvSpPr>
            <p:cNvPr id="38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7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TextBox 8"/>
            <p:cNvSpPr txBox="1"/>
            <p:nvPr/>
          </p:nvSpPr>
          <p:spPr>
            <a:xfrm>
              <a:off x="543313" y="2609435"/>
              <a:ext cx="4970818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Wong </a:t>
              </a:r>
              <a:r>
                <a:rPr lang="en-US" altLang="zh-TW" sz="2000" b="1" dirty="0" err="1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Chuk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 Hang to Aberdeen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sp>
        <p:nvSpPr>
          <p:cNvPr id="35" name="文字方塊 34"/>
          <p:cNvSpPr txBox="1"/>
          <p:nvPr/>
        </p:nvSpPr>
        <p:spPr>
          <a:xfrm rot="20860401">
            <a:off x="6573583" y="9134202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$1.0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330387" y="2457065"/>
            <a:ext cx="7117585" cy="418090"/>
            <a:chOff x="247650" y="2493031"/>
            <a:chExt cx="7117585" cy="418090"/>
          </a:xfrm>
        </p:grpSpPr>
        <p:sp>
          <p:nvSpPr>
            <p:cNvPr id="42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7">
                <a:extLst>
                  <a:ext uri="{96DAC541-7B7A-43D3-8B79-37D633B846F1}">
                    <asvg:svgBlip xmlns:asvg="http://schemas.microsoft.com/office/drawing/2016/SVG/main" xmlns="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TextBox 8"/>
            <p:cNvSpPr txBox="1"/>
            <p:nvPr/>
          </p:nvSpPr>
          <p:spPr>
            <a:xfrm>
              <a:off x="543312" y="2609435"/>
              <a:ext cx="6821923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pt-BR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Wah Kwai Estate to Aberdeen</a:t>
              </a:r>
              <a:endParaRPr lang="en-US" altLang="zh-HK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sp>
        <p:nvSpPr>
          <p:cNvPr id="49" name="文字方塊 48"/>
          <p:cNvSpPr txBox="1"/>
          <p:nvPr/>
        </p:nvSpPr>
        <p:spPr>
          <a:xfrm rot="20860401">
            <a:off x="6581119" y="3079141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$0.9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55" name="群組 54"/>
          <p:cNvGrpSpPr/>
          <p:nvPr/>
        </p:nvGrpSpPr>
        <p:grpSpPr>
          <a:xfrm>
            <a:off x="332184" y="5487161"/>
            <a:ext cx="8782787" cy="418090"/>
            <a:chOff x="247650" y="2493031"/>
            <a:chExt cx="8782787" cy="418090"/>
          </a:xfrm>
        </p:grpSpPr>
        <p:sp>
          <p:nvSpPr>
            <p:cNvPr id="59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7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TextBox 8"/>
            <p:cNvSpPr txBox="1"/>
            <p:nvPr/>
          </p:nvSpPr>
          <p:spPr>
            <a:xfrm>
              <a:off x="543312" y="2609435"/>
              <a:ext cx="8487125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Chi Fu Fa Yuen to Queen Mary Hospital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sp>
        <p:nvSpPr>
          <p:cNvPr id="53" name="文字方塊 52"/>
          <p:cNvSpPr txBox="1"/>
          <p:nvPr/>
        </p:nvSpPr>
        <p:spPr>
          <a:xfrm rot="20860401">
            <a:off x="6582915" y="6109237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$0.9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65" name="群組 64"/>
          <p:cNvGrpSpPr/>
          <p:nvPr/>
        </p:nvGrpSpPr>
        <p:grpSpPr>
          <a:xfrm>
            <a:off x="2342976" y="2891185"/>
            <a:ext cx="2374126" cy="1179726"/>
            <a:chOff x="-4573990" y="3285664"/>
            <a:chExt cx="2374126" cy="1179726"/>
          </a:xfrm>
        </p:grpSpPr>
        <p:pic>
          <p:nvPicPr>
            <p:cNvPr id="66" name="圖片 65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3990" y="3285664"/>
              <a:ext cx="2374126" cy="1179726"/>
            </a:xfrm>
            <a:prstGeom prst="rect">
              <a:avLst/>
            </a:prstGeom>
          </p:spPr>
        </p:pic>
        <p:sp>
          <p:nvSpPr>
            <p:cNvPr id="67" name="Freeform 19"/>
            <p:cNvSpPr/>
            <p:nvPr/>
          </p:nvSpPr>
          <p:spPr>
            <a:xfrm>
              <a:off x="-4106881" y="379993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5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TextBox 36"/>
            <p:cNvSpPr txBox="1"/>
            <p:nvPr/>
          </p:nvSpPr>
          <p:spPr>
            <a:xfrm>
              <a:off x="-3948126" y="387756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78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319703" y="2897324"/>
            <a:ext cx="2374126" cy="1179726"/>
            <a:chOff x="-4573990" y="3285664"/>
            <a:chExt cx="2374126" cy="1179726"/>
          </a:xfrm>
        </p:grpSpPr>
        <p:pic>
          <p:nvPicPr>
            <p:cNvPr id="70" name="圖片 69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3990" y="3285664"/>
              <a:ext cx="2374126" cy="1179726"/>
            </a:xfrm>
            <a:prstGeom prst="rect">
              <a:avLst/>
            </a:prstGeom>
          </p:spPr>
        </p:pic>
        <p:sp>
          <p:nvSpPr>
            <p:cNvPr id="71" name="Freeform 19"/>
            <p:cNvSpPr/>
            <p:nvPr/>
          </p:nvSpPr>
          <p:spPr>
            <a:xfrm>
              <a:off x="-4106881" y="379993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5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2" name="TextBox 36"/>
            <p:cNvSpPr txBox="1"/>
            <p:nvPr/>
          </p:nvSpPr>
          <p:spPr>
            <a:xfrm>
              <a:off x="-3948126" y="387756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70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>
            <a:off x="319703" y="4434024"/>
            <a:ext cx="2374126" cy="1179726"/>
            <a:chOff x="-4573990" y="3285664"/>
            <a:chExt cx="2374126" cy="1179726"/>
          </a:xfrm>
        </p:grpSpPr>
        <p:pic>
          <p:nvPicPr>
            <p:cNvPr id="78" name="圖片 77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3990" y="3285664"/>
              <a:ext cx="2374126" cy="1179726"/>
            </a:xfrm>
            <a:prstGeom prst="rect">
              <a:avLst/>
            </a:prstGeom>
          </p:spPr>
        </p:pic>
        <p:sp>
          <p:nvSpPr>
            <p:cNvPr id="79" name="Freeform 19"/>
            <p:cNvSpPr/>
            <p:nvPr/>
          </p:nvSpPr>
          <p:spPr>
            <a:xfrm>
              <a:off x="-4106881" y="379993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5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TextBox 36"/>
            <p:cNvSpPr txBox="1"/>
            <p:nvPr/>
          </p:nvSpPr>
          <p:spPr>
            <a:xfrm>
              <a:off x="-3948126" y="387756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73*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82" name="圖片 81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83" name="Freeform 19"/>
            <p:cNvSpPr/>
            <p:nvPr/>
          </p:nvSpPr>
          <p:spPr>
            <a:xfrm>
              <a:off x="83586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5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TextBox 36"/>
            <p:cNvSpPr txBox="1"/>
            <p:nvPr/>
          </p:nvSpPr>
          <p:spPr>
            <a:xfrm>
              <a:off x="981442" y="6516223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37B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5" name="群組 84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86" name="圖片 85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sp>
          <p:nvSpPr>
            <p:cNvPr id="87" name="Freeform 19"/>
            <p:cNvSpPr/>
            <p:nvPr/>
          </p:nvSpPr>
          <p:spPr>
            <a:xfrm>
              <a:off x="2824330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5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8" name="TextBox 36"/>
            <p:cNvSpPr txBox="1"/>
            <p:nvPr/>
          </p:nvSpPr>
          <p:spPr>
            <a:xfrm>
              <a:off x="2985948" y="6515670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40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9" name="群組 88"/>
          <p:cNvGrpSpPr/>
          <p:nvPr/>
        </p:nvGrpSpPr>
        <p:grpSpPr>
          <a:xfrm>
            <a:off x="3746496" y="5447521"/>
            <a:ext cx="3394872" cy="2263248"/>
            <a:chOff x="3746496" y="5447521"/>
            <a:chExt cx="3394872" cy="2263248"/>
          </a:xfrm>
        </p:grpSpPr>
        <p:pic>
          <p:nvPicPr>
            <p:cNvPr id="90" name="圖片 89"/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91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5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2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23M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310161" y="7440494"/>
            <a:ext cx="2374126" cy="1179726"/>
            <a:chOff x="-4573990" y="3285664"/>
            <a:chExt cx="2374126" cy="1179726"/>
          </a:xfrm>
        </p:grpSpPr>
        <p:pic>
          <p:nvPicPr>
            <p:cNvPr id="94" name="圖片 93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3990" y="3285664"/>
              <a:ext cx="2374126" cy="1179726"/>
            </a:xfrm>
            <a:prstGeom prst="rect">
              <a:avLst/>
            </a:prstGeom>
          </p:spPr>
        </p:pic>
        <p:sp>
          <p:nvSpPr>
            <p:cNvPr id="95" name="Freeform 19"/>
            <p:cNvSpPr/>
            <p:nvPr/>
          </p:nvSpPr>
          <p:spPr>
            <a:xfrm>
              <a:off x="-4106881" y="379993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5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6" name="TextBox 36"/>
            <p:cNvSpPr txBox="1"/>
            <p:nvPr/>
          </p:nvSpPr>
          <p:spPr>
            <a:xfrm>
              <a:off x="-3948126" y="387756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592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97" name="群組 96"/>
          <p:cNvGrpSpPr/>
          <p:nvPr/>
        </p:nvGrpSpPr>
        <p:grpSpPr>
          <a:xfrm>
            <a:off x="310161" y="8466039"/>
            <a:ext cx="4740101" cy="2263248"/>
            <a:chOff x="310161" y="8466039"/>
            <a:chExt cx="4740101" cy="2263248"/>
          </a:xfrm>
        </p:grpSpPr>
        <p:pic>
          <p:nvPicPr>
            <p:cNvPr id="98" name="圖片 97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99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5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0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37B</a:t>
              </a:r>
            </a:p>
          </p:txBody>
        </p:sp>
        <p:grpSp>
          <p:nvGrpSpPr>
            <p:cNvPr id="101" name="群組 100"/>
            <p:cNvGrpSpPr/>
            <p:nvPr/>
          </p:nvGrpSpPr>
          <p:grpSpPr>
            <a:xfrm>
              <a:off x="1655390" y="8466039"/>
              <a:ext cx="3394872" cy="2263248"/>
              <a:chOff x="1655390" y="8466039"/>
              <a:chExt cx="3394872" cy="2263248"/>
            </a:xfrm>
          </p:grpSpPr>
          <p:pic>
            <p:nvPicPr>
              <p:cNvPr id="102" name="圖片 101"/>
              <p:cNvPicPr>
                <a:picLocks noChangeAspect="1"/>
              </p:cNvPicPr>
              <p:nvPr/>
            </p:nvPicPr>
            <p:blipFill>
              <a:blip r:embed="rId25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colorTemperature colorTemp="72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5390" y="8466039"/>
                <a:ext cx="3394872" cy="2263248"/>
              </a:xfrm>
              <a:prstGeom prst="rect">
                <a:avLst/>
              </a:prstGeom>
            </p:spPr>
          </p:pic>
          <p:sp>
            <p:nvSpPr>
              <p:cNvPr id="103" name="Freeform 19"/>
              <p:cNvSpPr/>
              <p:nvPr/>
            </p:nvSpPr>
            <p:spPr>
              <a:xfrm>
                <a:off x="2752741" y="9458994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4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5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04" name="TextBox 36"/>
              <p:cNvSpPr txBox="1"/>
              <p:nvPr/>
            </p:nvSpPr>
            <p:spPr>
              <a:xfrm>
                <a:off x="2999915" y="9536035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73B11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4M</a:t>
                </a:r>
                <a:endParaRPr lang="en-US" sz="3300" b="1" dirty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sp>
        <p:nvSpPr>
          <p:cNvPr id="105" name="文字方塊 104"/>
          <p:cNvSpPr txBox="1"/>
          <p:nvPr/>
        </p:nvSpPr>
        <p:spPr>
          <a:xfrm>
            <a:off x="-64087" y="10037658"/>
            <a:ext cx="96263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* </a:t>
            </a:r>
            <a:r>
              <a:rPr lang="en-US" altLang="zh-TW" sz="1100" dirty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Passengers are required to make use of the </a:t>
            </a:r>
            <a:r>
              <a:rPr lang="en-US" altLang="zh-TW" sz="1100" dirty="0" smtClean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front-part-journey </a:t>
            </a:r>
            <a:r>
              <a:rPr lang="en-US" altLang="zh-TW" sz="1100" dirty="0">
                <a:solidFill>
                  <a:srgbClr val="00206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</a:rPr>
              <a:t>section fare discount provided for the relevant section of the route.</a:t>
            </a:r>
            <a:endParaRPr lang="zh-HK" altLang="en-US" sz="1100" dirty="0">
              <a:solidFill>
                <a:srgbClr val="00206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106" name="群組 105"/>
          <p:cNvGrpSpPr/>
          <p:nvPr/>
        </p:nvGrpSpPr>
        <p:grpSpPr>
          <a:xfrm>
            <a:off x="3746496" y="2414767"/>
            <a:ext cx="3394872" cy="2263248"/>
            <a:chOff x="3746496" y="5447521"/>
            <a:chExt cx="3394872" cy="2263248"/>
          </a:xfrm>
        </p:grpSpPr>
        <p:pic>
          <p:nvPicPr>
            <p:cNvPr id="107" name="圖片 106"/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grpSp>
          <p:nvGrpSpPr>
            <p:cNvPr id="108" name="群組 107"/>
            <p:cNvGrpSpPr/>
            <p:nvPr/>
          </p:nvGrpSpPr>
          <p:grpSpPr>
            <a:xfrm>
              <a:off x="4856547" y="6440476"/>
              <a:ext cx="1248591" cy="397193"/>
              <a:chOff x="742117" y="3512430"/>
              <a:chExt cx="1248591" cy="397193"/>
            </a:xfrm>
          </p:grpSpPr>
          <p:sp>
            <p:nvSpPr>
              <p:cNvPr id="109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4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5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40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10" name="TextBox 36"/>
              <p:cNvSpPr txBox="1"/>
              <p:nvPr/>
            </p:nvSpPr>
            <p:spPr>
              <a:xfrm>
                <a:off x="9892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73B11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51S</a:t>
                </a:r>
                <a:endParaRPr lang="en-US" sz="3300" b="1" dirty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11" name="群組 110"/>
          <p:cNvGrpSpPr/>
          <p:nvPr/>
        </p:nvGrpSpPr>
        <p:grpSpPr>
          <a:xfrm>
            <a:off x="1670762" y="3943748"/>
            <a:ext cx="3394872" cy="2263248"/>
            <a:chOff x="3746496" y="5447521"/>
            <a:chExt cx="3394872" cy="2263248"/>
          </a:xfrm>
        </p:grpSpPr>
        <p:pic>
          <p:nvPicPr>
            <p:cNvPr id="112" name="圖片 111"/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grpSp>
          <p:nvGrpSpPr>
            <p:cNvPr id="113" name="群組 112"/>
            <p:cNvGrpSpPr/>
            <p:nvPr/>
          </p:nvGrpSpPr>
          <p:grpSpPr>
            <a:xfrm>
              <a:off x="4856547" y="6440476"/>
              <a:ext cx="1248591" cy="397193"/>
              <a:chOff x="742117" y="3512430"/>
              <a:chExt cx="1248591" cy="397193"/>
            </a:xfrm>
          </p:grpSpPr>
          <p:sp>
            <p:nvSpPr>
              <p:cNvPr id="114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4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5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40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15" name="TextBox 36"/>
              <p:cNvSpPr txBox="1"/>
              <p:nvPr/>
            </p:nvSpPr>
            <p:spPr>
              <a:xfrm>
                <a:off x="9892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73B11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69A</a:t>
                </a:r>
                <a:endParaRPr lang="en-US" sz="3300" b="1" dirty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95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87056"/>
            <a:ext cx="2025871" cy="115679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97019"/>
            <a:ext cx="2025871" cy="1156793"/>
          </a:xfrm>
          <a:prstGeom prst="rect">
            <a:avLst/>
          </a:prstGeom>
        </p:spPr>
      </p:pic>
      <p:pic>
        <p:nvPicPr>
          <p:cNvPr id="48" name="圖片 4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10962"/>
            <a:ext cx="2025871" cy="1156793"/>
          </a:xfrm>
          <a:prstGeom prst="rect">
            <a:avLst/>
          </a:prstGeom>
        </p:spPr>
      </p:pic>
      <p:pic>
        <p:nvPicPr>
          <p:cNvPr id="68" name="圖片 6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55901"/>
            <a:ext cx="2025871" cy="1156793"/>
          </a:xfrm>
          <a:prstGeom prst="rect">
            <a:avLst/>
          </a:prstGeom>
        </p:spPr>
      </p:pic>
      <p:pic>
        <p:nvPicPr>
          <p:cNvPr id="78" name="圖片 7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85997"/>
            <a:ext cx="2025871" cy="1156793"/>
          </a:xfrm>
          <a:prstGeom prst="rect">
            <a:avLst/>
          </a:prstGeom>
        </p:spPr>
      </p:pic>
      <p:pic>
        <p:nvPicPr>
          <p:cNvPr id="116" name="圖片 1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120" name="圖片 1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121" name="圖片 1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18" name="Picture 3" descr="C:\Users\XTDM0348\Downloads\banner\4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18245" r="15746" b="61952"/>
          <a:stretch/>
        </p:blipFill>
        <p:spPr bwMode="auto">
          <a:xfrm>
            <a:off x="3619500" y="1640651"/>
            <a:ext cx="3756898" cy="88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332184" y="3988220"/>
            <a:ext cx="4916143" cy="418090"/>
            <a:chOff x="247650" y="2493031"/>
            <a:chExt cx="4916143" cy="418090"/>
          </a:xfrm>
        </p:grpSpPr>
        <p:sp>
          <p:nvSpPr>
            <p:cNvPr id="5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8"/>
            <p:cNvSpPr txBox="1"/>
            <p:nvPr/>
          </p:nvSpPr>
          <p:spPr>
            <a:xfrm>
              <a:off x="543313" y="2609435"/>
              <a:ext cx="4620480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Yee Wo Street to Queen Street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77607" y="4119182"/>
            <a:ext cx="2805723" cy="1870482"/>
            <a:chOff x="77607" y="4119182"/>
            <a:chExt cx="2805723" cy="1870482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1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7" y="4119182"/>
              <a:ext cx="2805723" cy="1870482"/>
            </a:xfrm>
            <a:prstGeom prst="rect">
              <a:avLst/>
            </a:prstGeom>
          </p:spPr>
        </p:pic>
        <p:grpSp>
          <p:nvGrpSpPr>
            <p:cNvPr id="9" name="群組 8"/>
            <p:cNvGrpSpPr/>
            <p:nvPr/>
          </p:nvGrpSpPr>
          <p:grpSpPr>
            <a:xfrm>
              <a:off x="835868" y="4940241"/>
              <a:ext cx="1248591" cy="397193"/>
              <a:chOff x="742117" y="3512430"/>
              <a:chExt cx="1248591" cy="397193"/>
            </a:xfrm>
          </p:grpSpPr>
          <p:sp>
            <p:nvSpPr>
              <p:cNvPr id="10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0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1" name="TextBox 36"/>
              <p:cNvSpPr txBox="1"/>
              <p:nvPr/>
            </p:nvSpPr>
            <p:spPr>
              <a:xfrm>
                <a:off x="9892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Tram</a:t>
                </a:r>
                <a:endParaRPr lang="en-US" sz="3300" b="1" dirty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2" name="群組 11"/>
          <p:cNvGrpSpPr/>
          <p:nvPr/>
        </p:nvGrpSpPr>
        <p:grpSpPr>
          <a:xfrm>
            <a:off x="8435286" y="4916618"/>
            <a:ext cx="1155679" cy="432089"/>
            <a:chOff x="8366321" y="3502704"/>
            <a:chExt cx="1155679" cy="432089"/>
          </a:xfrm>
        </p:grpSpPr>
        <p:sp>
          <p:nvSpPr>
            <p:cNvPr id="13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969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4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群組 14"/>
          <p:cNvGrpSpPr/>
          <p:nvPr/>
        </p:nvGrpSpPr>
        <p:grpSpPr>
          <a:xfrm>
            <a:off x="4389438" y="4427267"/>
            <a:ext cx="2374126" cy="1179726"/>
            <a:chOff x="4389438" y="4427267"/>
            <a:chExt cx="2374126" cy="1179726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438" y="4427267"/>
              <a:ext cx="2374126" cy="1179726"/>
            </a:xfrm>
            <a:prstGeom prst="rect">
              <a:avLst/>
            </a:prstGeom>
          </p:spPr>
        </p:pic>
        <p:grpSp>
          <p:nvGrpSpPr>
            <p:cNvPr id="17" name="群組 16"/>
            <p:cNvGrpSpPr/>
            <p:nvPr/>
          </p:nvGrpSpPr>
          <p:grpSpPr>
            <a:xfrm>
              <a:off x="4856547" y="4941535"/>
              <a:ext cx="1160172" cy="397785"/>
              <a:chOff x="742117" y="3512430"/>
              <a:chExt cx="1160172" cy="397785"/>
            </a:xfrm>
          </p:grpSpPr>
          <p:sp>
            <p:nvSpPr>
              <p:cNvPr id="18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0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TextBox 36"/>
              <p:cNvSpPr txBox="1"/>
              <p:nvPr/>
            </p:nvSpPr>
            <p:spPr>
              <a:xfrm>
                <a:off x="900872" y="3590063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26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sp>
        <p:nvSpPr>
          <p:cNvPr id="22" name="文字方塊 21"/>
          <p:cNvSpPr txBox="1"/>
          <p:nvPr/>
        </p:nvSpPr>
        <p:spPr>
          <a:xfrm rot="20860401">
            <a:off x="6582915" y="4610296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$3.5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322852" y="6998183"/>
            <a:ext cx="7125121" cy="418090"/>
            <a:chOff x="247650" y="2493031"/>
            <a:chExt cx="7125121" cy="418090"/>
          </a:xfrm>
        </p:grpSpPr>
        <p:sp>
          <p:nvSpPr>
            <p:cNvPr id="25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8"/>
            <p:cNvSpPr txBox="1"/>
            <p:nvPr/>
          </p:nvSpPr>
          <p:spPr>
            <a:xfrm>
              <a:off x="543313" y="2609435"/>
              <a:ext cx="6829458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Victoria Park to Island Place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73952" y="7131869"/>
            <a:ext cx="2805723" cy="1870482"/>
            <a:chOff x="73952" y="7131869"/>
            <a:chExt cx="2805723" cy="1870482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1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2" y="7131869"/>
              <a:ext cx="2805723" cy="1870482"/>
            </a:xfrm>
            <a:prstGeom prst="rect">
              <a:avLst/>
            </a:prstGeom>
          </p:spPr>
        </p:pic>
        <p:grpSp>
          <p:nvGrpSpPr>
            <p:cNvPr id="29" name="群組 28"/>
            <p:cNvGrpSpPr/>
            <p:nvPr/>
          </p:nvGrpSpPr>
          <p:grpSpPr>
            <a:xfrm>
              <a:off x="826536" y="7950204"/>
              <a:ext cx="1248591" cy="397193"/>
              <a:chOff x="742117" y="3512430"/>
              <a:chExt cx="1248591" cy="397193"/>
            </a:xfrm>
          </p:grpSpPr>
          <p:sp>
            <p:nvSpPr>
              <p:cNvPr id="30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0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1" name="TextBox 36"/>
              <p:cNvSpPr txBox="1"/>
              <p:nvPr/>
            </p:nvSpPr>
            <p:spPr>
              <a:xfrm>
                <a:off x="9892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Tram</a:t>
                </a:r>
                <a:endParaRPr lang="en-US" sz="3300" b="1" dirty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32" name="群組 31"/>
          <p:cNvGrpSpPr/>
          <p:nvPr/>
        </p:nvGrpSpPr>
        <p:grpSpPr>
          <a:xfrm>
            <a:off x="8425954" y="7926581"/>
            <a:ext cx="1155679" cy="432089"/>
            <a:chOff x="8366321" y="3502704"/>
            <a:chExt cx="1155679" cy="432089"/>
          </a:xfrm>
        </p:grpSpPr>
        <p:sp>
          <p:nvSpPr>
            <p:cNvPr id="33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690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34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5" name="群組 34"/>
          <p:cNvGrpSpPr/>
          <p:nvPr/>
        </p:nvGrpSpPr>
        <p:grpSpPr>
          <a:xfrm>
            <a:off x="2334512" y="7445374"/>
            <a:ext cx="2374126" cy="1179726"/>
            <a:chOff x="2334512" y="7445374"/>
            <a:chExt cx="2374126" cy="1179726"/>
          </a:xfrm>
        </p:grpSpPr>
        <p:pic>
          <p:nvPicPr>
            <p:cNvPr id="36" name="圖片 3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512" y="7445374"/>
              <a:ext cx="2374126" cy="1179726"/>
            </a:xfrm>
            <a:prstGeom prst="rect">
              <a:avLst/>
            </a:prstGeom>
          </p:spPr>
        </p:pic>
        <p:grpSp>
          <p:nvGrpSpPr>
            <p:cNvPr id="37" name="群組 36"/>
            <p:cNvGrpSpPr/>
            <p:nvPr/>
          </p:nvGrpSpPr>
          <p:grpSpPr>
            <a:xfrm>
              <a:off x="2814998" y="7950204"/>
              <a:ext cx="1126737" cy="397193"/>
              <a:chOff x="742117" y="3512430"/>
              <a:chExt cx="1126737" cy="397193"/>
            </a:xfrm>
          </p:grpSpPr>
          <p:sp>
            <p:nvSpPr>
              <p:cNvPr id="38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0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9" name="TextBox 36"/>
              <p:cNvSpPr txBox="1"/>
              <p:nvPr/>
            </p:nvSpPr>
            <p:spPr>
              <a:xfrm>
                <a:off x="867437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2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40" name="群組 39"/>
          <p:cNvGrpSpPr/>
          <p:nvPr/>
        </p:nvGrpSpPr>
        <p:grpSpPr>
          <a:xfrm>
            <a:off x="3717468" y="6867619"/>
            <a:ext cx="3562404" cy="2374936"/>
            <a:chOff x="3717468" y="6867619"/>
            <a:chExt cx="3562404" cy="2374936"/>
          </a:xfrm>
        </p:grpSpPr>
        <p:pic>
          <p:nvPicPr>
            <p:cNvPr id="41" name="圖片 40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468" y="6867619"/>
              <a:ext cx="3562404" cy="2374936"/>
            </a:xfrm>
            <a:prstGeom prst="rect">
              <a:avLst/>
            </a:prstGeom>
          </p:spPr>
        </p:pic>
        <p:grpSp>
          <p:nvGrpSpPr>
            <p:cNvPr id="42" name="群組 41"/>
            <p:cNvGrpSpPr/>
            <p:nvPr/>
          </p:nvGrpSpPr>
          <p:grpSpPr>
            <a:xfrm>
              <a:off x="4847215" y="7857240"/>
              <a:ext cx="1317312" cy="519501"/>
              <a:chOff x="742117" y="3418172"/>
              <a:chExt cx="1317312" cy="519501"/>
            </a:xfrm>
          </p:grpSpPr>
          <p:sp>
            <p:nvSpPr>
              <p:cNvPr id="43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0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4" name="TextBox 36"/>
              <p:cNvSpPr txBox="1"/>
              <p:nvPr/>
            </p:nvSpPr>
            <p:spPr>
              <a:xfrm>
                <a:off x="1058012" y="3418172"/>
                <a:ext cx="1001417" cy="51950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HK" sz="20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Island Line</a:t>
                </a:r>
                <a:endParaRPr lang="en-US" sz="2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sp>
        <p:nvSpPr>
          <p:cNvPr id="47" name="文字方塊 46"/>
          <p:cNvSpPr txBox="1"/>
          <p:nvPr/>
        </p:nvSpPr>
        <p:spPr>
          <a:xfrm rot="20860401">
            <a:off x="6573583" y="7620259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$1.6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49" name="群組 48"/>
          <p:cNvGrpSpPr/>
          <p:nvPr/>
        </p:nvGrpSpPr>
        <p:grpSpPr>
          <a:xfrm>
            <a:off x="322852" y="8512126"/>
            <a:ext cx="5266481" cy="418090"/>
            <a:chOff x="247650" y="2493031"/>
            <a:chExt cx="5266481" cy="418090"/>
          </a:xfrm>
        </p:grpSpPr>
        <p:sp>
          <p:nvSpPr>
            <p:cNvPr id="50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TextBox 8"/>
            <p:cNvSpPr txBox="1"/>
            <p:nvPr/>
          </p:nvSpPr>
          <p:spPr>
            <a:xfrm>
              <a:off x="543313" y="2609435"/>
              <a:ext cx="4970818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King </a:t>
              </a:r>
              <a:r>
                <a:rPr lang="en-US" altLang="zh-TW" sz="2000" b="1" dirty="0" err="1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Kwong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 Street to Times Square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68069" y="8643938"/>
            <a:ext cx="2805723" cy="1870482"/>
            <a:chOff x="68069" y="8643938"/>
            <a:chExt cx="2805723" cy="1870482"/>
          </a:xfrm>
        </p:grpSpPr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1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9" y="8643938"/>
              <a:ext cx="2805723" cy="1870482"/>
            </a:xfrm>
            <a:prstGeom prst="rect">
              <a:avLst/>
            </a:prstGeom>
          </p:spPr>
        </p:pic>
        <p:grpSp>
          <p:nvGrpSpPr>
            <p:cNvPr id="54" name="群組 53"/>
            <p:cNvGrpSpPr/>
            <p:nvPr/>
          </p:nvGrpSpPr>
          <p:grpSpPr>
            <a:xfrm>
              <a:off x="826536" y="9464147"/>
              <a:ext cx="1248591" cy="397193"/>
              <a:chOff x="742117" y="3512430"/>
              <a:chExt cx="1248591" cy="397193"/>
            </a:xfrm>
          </p:grpSpPr>
          <p:sp>
            <p:nvSpPr>
              <p:cNvPr id="55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0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6" name="TextBox 36"/>
              <p:cNvSpPr txBox="1"/>
              <p:nvPr/>
            </p:nvSpPr>
            <p:spPr>
              <a:xfrm>
                <a:off x="9892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Tram</a:t>
                </a:r>
                <a:endParaRPr lang="en-US" sz="3300" b="1" dirty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57" name="群組 56"/>
          <p:cNvGrpSpPr/>
          <p:nvPr/>
        </p:nvGrpSpPr>
        <p:grpSpPr>
          <a:xfrm>
            <a:off x="8425954" y="9440524"/>
            <a:ext cx="1155679" cy="432089"/>
            <a:chOff x="8366321" y="3502704"/>
            <a:chExt cx="1155679" cy="432089"/>
          </a:xfrm>
        </p:grpSpPr>
        <p:sp>
          <p:nvSpPr>
            <p:cNvPr id="58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117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59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0" name="群組 59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61" name="圖片 60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62" name="群組 61"/>
            <p:cNvGrpSpPr/>
            <p:nvPr/>
          </p:nvGrpSpPr>
          <p:grpSpPr>
            <a:xfrm>
              <a:off x="2814998" y="9464147"/>
              <a:ext cx="1172391" cy="397193"/>
              <a:chOff x="742117" y="3512430"/>
              <a:chExt cx="1172391" cy="397193"/>
            </a:xfrm>
          </p:grpSpPr>
          <p:sp>
            <p:nvSpPr>
              <p:cNvPr id="63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0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64" name="TextBox 36"/>
              <p:cNvSpPr txBox="1"/>
              <p:nvPr/>
            </p:nvSpPr>
            <p:spPr>
              <a:xfrm>
                <a:off x="9130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8X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sp>
        <p:nvSpPr>
          <p:cNvPr id="67" name="文字方塊 66"/>
          <p:cNvSpPr txBox="1"/>
          <p:nvPr/>
        </p:nvSpPr>
        <p:spPr>
          <a:xfrm rot="20860401">
            <a:off x="6573583" y="9134202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$0.4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69" name="群組 68"/>
          <p:cNvGrpSpPr/>
          <p:nvPr/>
        </p:nvGrpSpPr>
        <p:grpSpPr>
          <a:xfrm>
            <a:off x="330387" y="2457065"/>
            <a:ext cx="7117585" cy="418090"/>
            <a:chOff x="247650" y="2493031"/>
            <a:chExt cx="7117585" cy="418090"/>
          </a:xfrm>
        </p:grpSpPr>
        <p:sp>
          <p:nvSpPr>
            <p:cNvPr id="70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TextBox 8"/>
            <p:cNvSpPr txBox="1"/>
            <p:nvPr/>
          </p:nvSpPr>
          <p:spPr>
            <a:xfrm>
              <a:off x="543312" y="2609435"/>
              <a:ext cx="6821923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 err="1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Southorn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 Playground to Pacific Place</a:t>
              </a:r>
              <a:endParaRPr lang="en-US" altLang="zh-HK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8433489" y="3385463"/>
            <a:ext cx="1155679" cy="432089"/>
            <a:chOff x="8366321" y="3502704"/>
            <a:chExt cx="1155679" cy="432089"/>
          </a:xfrm>
        </p:grpSpPr>
        <p:sp>
          <p:nvSpPr>
            <p:cNvPr id="73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960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74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2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7" name="文字方塊 76"/>
          <p:cNvSpPr txBox="1"/>
          <p:nvPr/>
        </p:nvSpPr>
        <p:spPr>
          <a:xfrm rot="20860401">
            <a:off x="6581119" y="3079141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$2.8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79" name="群組 78"/>
          <p:cNvGrpSpPr/>
          <p:nvPr/>
        </p:nvGrpSpPr>
        <p:grpSpPr>
          <a:xfrm>
            <a:off x="332184" y="5487161"/>
            <a:ext cx="8782787" cy="418090"/>
            <a:chOff x="247650" y="2493031"/>
            <a:chExt cx="8782787" cy="418090"/>
          </a:xfrm>
        </p:grpSpPr>
        <p:sp>
          <p:nvSpPr>
            <p:cNvPr id="80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1" name="TextBox 8"/>
            <p:cNvSpPr txBox="1"/>
            <p:nvPr/>
          </p:nvSpPr>
          <p:spPr>
            <a:xfrm>
              <a:off x="543312" y="2609435"/>
              <a:ext cx="8487125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Hong Kong Central Library to Yee Wo Street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82" name="群組 81"/>
          <p:cNvGrpSpPr/>
          <p:nvPr/>
        </p:nvGrpSpPr>
        <p:grpSpPr>
          <a:xfrm>
            <a:off x="8435286" y="6415559"/>
            <a:ext cx="1155679" cy="432089"/>
            <a:chOff x="8366321" y="3502704"/>
            <a:chExt cx="1155679" cy="432089"/>
          </a:xfrm>
        </p:grpSpPr>
        <p:sp>
          <p:nvSpPr>
            <p:cNvPr id="83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968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84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2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5" name="群組 84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86" name="圖片 8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grpSp>
          <p:nvGrpSpPr>
            <p:cNvPr id="87" name="群組 86"/>
            <p:cNvGrpSpPr/>
            <p:nvPr/>
          </p:nvGrpSpPr>
          <p:grpSpPr>
            <a:xfrm>
              <a:off x="2824330" y="6439182"/>
              <a:ext cx="1163035" cy="396640"/>
              <a:chOff x="742117" y="3512430"/>
              <a:chExt cx="1163035" cy="396640"/>
            </a:xfrm>
          </p:grpSpPr>
          <p:sp>
            <p:nvSpPr>
              <p:cNvPr id="88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9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0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89" name="TextBox 36"/>
              <p:cNvSpPr txBox="1"/>
              <p:nvPr/>
            </p:nvSpPr>
            <p:spPr>
              <a:xfrm>
                <a:off x="903735" y="3588918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8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sp>
        <p:nvSpPr>
          <p:cNvPr id="91" name="文字方塊 90"/>
          <p:cNvSpPr txBox="1"/>
          <p:nvPr/>
        </p:nvSpPr>
        <p:spPr>
          <a:xfrm rot="20860401">
            <a:off x="6582915" y="6109237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$3.4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92" name="群組 91"/>
          <p:cNvGrpSpPr/>
          <p:nvPr/>
        </p:nvGrpSpPr>
        <p:grpSpPr>
          <a:xfrm>
            <a:off x="4403475" y="2902709"/>
            <a:ext cx="2374126" cy="1179726"/>
            <a:chOff x="4403475" y="2902709"/>
            <a:chExt cx="2374126" cy="1179726"/>
          </a:xfrm>
        </p:grpSpPr>
        <p:pic>
          <p:nvPicPr>
            <p:cNvPr id="93" name="圖片 92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475" y="2902709"/>
              <a:ext cx="2374126" cy="1179726"/>
            </a:xfrm>
            <a:prstGeom prst="rect">
              <a:avLst/>
            </a:prstGeom>
          </p:spPr>
        </p:pic>
        <p:sp>
          <p:nvSpPr>
            <p:cNvPr id="94" name="Freeform 19"/>
            <p:cNvSpPr/>
            <p:nvPr/>
          </p:nvSpPr>
          <p:spPr>
            <a:xfrm>
              <a:off x="4870584" y="3416977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5" name="TextBox 36"/>
            <p:cNvSpPr txBox="1"/>
            <p:nvPr/>
          </p:nvSpPr>
          <p:spPr>
            <a:xfrm>
              <a:off x="5029339" y="3494610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78932" y="2589811"/>
            <a:ext cx="2805723" cy="1870482"/>
            <a:chOff x="78932" y="2589811"/>
            <a:chExt cx="2805723" cy="1870482"/>
          </a:xfrm>
        </p:grpSpPr>
        <p:pic>
          <p:nvPicPr>
            <p:cNvPr id="97" name="圖片 96"/>
            <p:cNvPicPr>
              <a:picLocks noChangeAspect="1"/>
            </p:cNvPicPr>
            <p:nvPr/>
          </p:nvPicPr>
          <p:blipFill>
            <a:blip r:embed="rId1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32" y="2589811"/>
              <a:ext cx="2805723" cy="1870482"/>
            </a:xfrm>
            <a:prstGeom prst="rect">
              <a:avLst/>
            </a:prstGeom>
          </p:spPr>
        </p:pic>
        <p:sp>
          <p:nvSpPr>
            <p:cNvPr id="98" name="Freeform 19"/>
            <p:cNvSpPr/>
            <p:nvPr/>
          </p:nvSpPr>
          <p:spPr>
            <a:xfrm>
              <a:off x="834071" y="340908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9" name="TextBox 36"/>
            <p:cNvSpPr txBox="1"/>
            <p:nvPr/>
          </p:nvSpPr>
          <p:spPr>
            <a:xfrm>
              <a:off x="1081245" y="348612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Tram</a:t>
              </a:r>
              <a:endParaRPr lang="en-US" sz="33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00" name="群組 99"/>
          <p:cNvGrpSpPr/>
          <p:nvPr/>
        </p:nvGrpSpPr>
        <p:grpSpPr>
          <a:xfrm>
            <a:off x="2340428" y="2896112"/>
            <a:ext cx="2374126" cy="1179726"/>
            <a:chOff x="2340428" y="2896112"/>
            <a:chExt cx="2374126" cy="1179726"/>
          </a:xfrm>
        </p:grpSpPr>
        <p:pic>
          <p:nvPicPr>
            <p:cNvPr id="101" name="圖片 100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sp>
          <p:nvSpPr>
            <p:cNvPr id="102" name="Freeform 19"/>
            <p:cNvSpPr/>
            <p:nvPr/>
          </p:nvSpPr>
          <p:spPr>
            <a:xfrm>
              <a:off x="2822533" y="340908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3" name="TextBox 36"/>
            <p:cNvSpPr txBox="1"/>
            <p:nvPr/>
          </p:nvSpPr>
          <p:spPr>
            <a:xfrm>
              <a:off x="2906645" y="3474046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04" name="群組 103"/>
          <p:cNvGrpSpPr/>
          <p:nvPr/>
        </p:nvGrpSpPr>
        <p:grpSpPr>
          <a:xfrm>
            <a:off x="2342976" y="4427885"/>
            <a:ext cx="2374126" cy="1179726"/>
            <a:chOff x="2342976" y="4427885"/>
            <a:chExt cx="2374126" cy="1179726"/>
          </a:xfrm>
        </p:grpSpPr>
        <p:pic>
          <p:nvPicPr>
            <p:cNvPr id="105" name="圖片 104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976" y="4427885"/>
              <a:ext cx="2374126" cy="1179726"/>
            </a:xfrm>
            <a:prstGeom prst="rect">
              <a:avLst/>
            </a:prstGeom>
          </p:spPr>
        </p:pic>
        <p:sp>
          <p:nvSpPr>
            <p:cNvPr id="106" name="Freeform 19"/>
            <p:cNvSpPr/>
            <p:nvPr/>
          </p:nvSpPr>
          <p:spPr>
            <a:xfrm>
              <a:off x="2810085" y="4942153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7" name="TextBox 36"/>
            <p:cNvSpPr txBox="1"/>
            <p:nvPr/>
          </p:nvSpPr>
          <p:spPr>
            <a:xfrm>
              <a:off x="2968840" y="5019786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08" name="群組 107"/>
          <p:cNvGrpSpPr/>
          <p:nvPr/>
        </p:nvGrpSpPr>
        <p:grpSpPr>
          <a:xfrm>
            <a:off x="77834" y="5617394"/>
            <a:ext cx="2805723" cy="1870482"/>
            <a:chOff x="77834" y="5617394"/>
            <a:chExt cx="2805723" cy="1870482"/>
          </a:xfrm>
        </p:grpSpPr>
        <p:pic>
          <p:nvPicPr>
            <p:cNvPr id="109" name="圖片 108"/>
            <p:cNvPicPr>
              <a:picLocks noChangeAspect="1"/>
            </p:cNvPicPr>
            <p:nvPr/>
          </p:nvPicPr>
          <p:blipFill>
            <a:blip r:embed="rId1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34" y="5617394"/>
              <a:ext cx="2805723" cy="1870482"/>
            </a:xfrm>
            <a:prstGeom prst="rect">
              <a:avLst/>
            </a:prstGeom>
          </p:spPr>
        </p:pic>
        <p:sp>
          <p:nvSpPr>
            <p:cNvPr id="110" name="Freeform 19"/>
            <p:cNvSpPr/>
            <p:nvPr/>
          </p:nvSpPr>
          <p:spPr>
            <a:xfrm>
              <a:off x="836095" y="6419403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1" name="TextBox 36"/>
            <p:cNvSpPr txBox="1"/>
            <p:nvPr/>
          </p:nvSpPr>
          <p:spPr>
            <a:xfrm>
              <a:off x="1083269" y="6496444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Tram</a:t>
              </a:r>
              <a:endParaRPr lang="en-US" sz="33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12" name="群組 111"/>
          <p:cNvGrpSpPr/>
          <p:nvPr/>
        </p:nvGrpSpPr>
        <p:grpSpPr>
          <a:xfrm>
            <a:off x="3709509" y="5364452"/>
            <a:ext cx="3562404" cy="2374936"/>
            <a:chOff x="3709509" y="5364452"/>
            <a:chExt cx="3562404" cy="2374936"/>
          </a:xfrm>
        </p:grpSpPr>
        <p:pic>
          <p:nvPicPr>
            <p:cNvPr id="113" name="圖片 11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509" y="5364452"/>
              <a:ext cx="3562404" cy="2374936"/>
            </a:xfrm>
            <a:prstGeom prst="rect">
              <a:avLst/>
            </a:prstGeom>
          </p:spPr>
        </p:pic>
        <p:sp>
          <p:nvSpPr>
            <p:cNvPr id="114" name="Freeform 19"/>
            <p:cNvSpPr/>
            <p:nvPr/>
          </p:nvSpPr>
          <p:spPr>
            <a:xfrm>
              <a:off x="4839256" y="6448331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5" name="TextBox 36"/>
            <p:cNvSpPr txBox="1"/>
            <p:nvPr/>
          </p:nvSpPr>
          <p:spPr>
            <a:xfrm>
              <a:off x="5153665" y="6352802"/>
              <a:ext cx="1001417" cy="5195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2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Island 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44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87056"/>
            <a:ext cx="2025871" cy="11567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97019"/>
            <a:ext cx="2025871" cy="115679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10962"/>
            <a:ext cx="2025871" cy="1156793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55901"/>
            <a:ext cx="2025871" cy="1156793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85997"/>
            <a:ext cx="2025871" cy="1156793"/>
          </a:xfrm>
          <a:prstGeom prst="rect">
            <a:avLst/>
          </a:prstGeom>
        </p:spPr>
      </p:pic>
      <p:pic>
        <p:nvPicPr>
          <p:cNvPr id="104" name="圖片 10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105" name="圖片 10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19" name="Picture 3" descr="C:\Users\XTDM0348\Downloads\banner\4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38868" r="27254" b="43158"/>
          <a:stretch/>
        </p:blipFill>
        <p:spPr bwMode="auto">
          <a:xfrm>
            <a:off x="3683759" y="1771386"/>
            <a:ext cx="3249104" cy="79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7"/>
          <p:cNvSpPr/>
          <p:nvPr/>
        </p:nvSpPr>
        <p:spPr>
          <a:xfrm>
            <a:off x="332184" y="3988220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8"/>
          <p:cNvSpPr txBox="1"/>
          <p:nvPr/>
        </p:nvSpPr>
        <p:spPr>
          <a:xfrm>
            <a:off x="627846" y="4104624"/>
            <a:ext cx="612625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Island Resort to Wan Tsui Shopping Centre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6" name="TextBox 36"/>
          <p:cNvSpPr txBox="1"/>
          <p:nvPr/>
        </p:nvSpPr>
        <p:spPr>
          <a:xfrm>
            <a:off x="8684798" y="5028555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976A</a:t>
            </a:r>
            <a:endParaRPr lang="en-US" sz="32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7" name="Freeform 37"/>
          <p:cNvSpPr/>
          <p:nvPr/>
        </p:nvSpPr>
        <p:spPr>
          <a:xfrm>
            <a:off x="8435286" y="4916618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9" name="文字方塊 8"/>
          <p:cNvSpPr txBox="1"/>
          <p:nvPr/>
        </p:nvSpPr>
        <p:spPr>
          <a:xfrm rot="20860401">
            <a:off x="6582915" y="4610296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$3.5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322852" y="6998183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8"/>
          <p:cNvSpPr txBox="1"/>
          <p:nvPr/>
        </p:nvSpPr>
        <p:spPr>
          <a:xfrm>
            <a:off x="618515" y="7114587"/>
            <a:ext cx="6829458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Fu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Shing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Court to Eastern Hospital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3" name="TextBox 36"/>
          <p:cNvSpPr txBox="1"/>
          <p:nvPr/>
        </p:nvSpPr>
        <p:spPr>
          <a:xfrm>
            <a:off x="8580216" y="8038518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682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14" name="Freeform 37"/>
          <p:cNvSpPr/>
          <p:nvPr/>
        </p:nvSpPr>
        <p:spPr>
          <a:xfrm>
            <a:off x="8425954" y="7926581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文字方塊 15"/>
          <p:cNvSpPr txBox="1"/>
          <p:nvPr/>
        </p:nvSpPr>
        <p:spPr>
          <a:xfrm rot="20860401">
            <a:off x="6573583" y="7620259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$2.9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322852" y="8512126"/>
            <a:ext cx="5266481" cy="418090"/>
            <a:chOff x="247650" y="2493031"/>
            <a:chExt cx="5266481" cy="418090"/>
          </a:xfrm>
        </p:grpSpPr>
        <p:sp>
          <p:nvSpPr>
            <p:cNvPr id="19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8"/>
            <p:cNvSpPr txBox="1"/>
            <p:nvPr/>
          </p:nvSpPr>
          <p:spPr>
            <a:xfrm>
              <a:off x="543313" y="2609435"/>
              <a:ext cx="4970818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Kornhill Plaza to Island Place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8425954" y="9440524"/>
            <a:ext cx="1155679" cy="432089"/>
            <a:chOff x="8366321" y="3502704"/>
            <a:chExt cx="1155679" cy="432089"/>
          </a:xfrm>
        </p:grpSpPr>
        <p:sp>
          <p:nvSpPr>
            <p:cNvPr id="22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987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23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6" name="文字方塊 25"/>
          <p:cNvSpPr txBox="1"/>
          <p:nvPr/>
        </p:nvSpPr>
        <p:spPr>
          <a:xfrm rot="20860401">
            <a:off x="6573583" y="9134202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$2.1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28" name="Freeform 7"/>
          <p:cNvSpPr/>
          <p:nvPr/>
        </p:nvSpPr>
        <p:spPr>
          <a:xfrm>
            <a:off x="330387" y="2457065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8"/>
          <p:cNvSpPr txBox="1"/>
          <p:nvPr/>
        </p:nvSpPr>
        <p:spPr>
          <a:xfrm>
            <a:off x="626049" y="2573469"/>
            <a:ext cx="6821923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Yiu Tung Estate to Kornhill Plaza</a:t>
            </a:r>
            <a:endParaRPr lang="en-US" altLang="zh-HK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30" name="TextBox 36"/>
          <p:cNvSpPr txBox="1"/>
          <p:nvPr/>
        </p:nvSpPr>
        <p:spPr>
          <a:xfrm>
            <a:off x="8587751" y="3497400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606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31" name="Freeform 37"/>
          <p:cNvSpPr/>
          <p:nvPr/>
        </p:nvSpPr>
        <p:spPr>
          <a:xfrm>
            <a:off x="8433489" y="3385463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33" name="文字方塊 32"/>
          <p:cNvSpPr txBox="1"/>
          <p:nvPr/>
        </p:nvSpPr>
        <p:spPr>
          <a:xfrm rot="20860401">
            <a:off x="6581119" y="3079141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$0.6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332184" y="5487161"/>
            <a:ext cx="8782787" cy="418090"/>
            <a:chOff x="247650" y="2493031"/>
            <a:chExt cx="8782787" cy="418090"/>
          </a:xfrm>
        </p:grpSpPr>
        <p:sp>
          <p:nvSpPr>
            <p:cNvPr id="36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TextBox 8"/>
            <p:cNvSpPr txBox="1"/>
            <p:nvPr/>
          </p:nvSpPr>
          <p:spPr>
            <a:xfrm>
              <a:off x="543312" y="2609435"/>
              <a:ext cx="8487125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Shau Kei Wan Market to Sai Wan Ho Civic Centre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8435286" y="6415559"/>
            <a:ext cx="1155679" cy="432089"/>
            <a:chOff x="8366321" y="3502704"/>
            <a:chExt cx="1155679" cy="432089"/>
          </a:xfrm>
        </p:grpSpPr>
        <p:sp>
          <p:nvSpPr>
            <p:cNvPr id="39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33X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40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2" name="文字方塊 41"/>
          <p:cNvSpPr txBox="1"/>
          <p:nvPr/>
        </p:nvSpPr>
        <p:spPr>
          <a:xfrm rot="20860401">
            <a:off x="6582915" y="6109237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$0.9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43" name="群組 42"/>
          <p:cNvGrpSpPr/>
          <p:nvPr/>
        </p:nvGrpSpPr>
        <p:grpSpPr>
          <a:xfrm>
            <a:off x="319703" y="2897324"/>
            <a:ext cx="2374126" cy="1179726"/>
            <a:chOff x="319703" y="2897324"/>
            <a:chExt cx="2374126" cy="1179726"/>
          </a:xfrm>
        </p:grpSpPr>
        <p:pic>
          <p:nvPicPr>
            <p:cNvPr id="44" name="圖片 43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2897324"/>
              <a:ext cx="2374126" cy="1179726"/>
            </a:xfrm>
            <a:prstGeom prst="rect">
              <a:avLst/>
            </a:prstGeom>
          </p:spPr>
        </p:pic>
        <p:sp>
          <p:nvSpPr>
            <p:cNvPr id="45" name="Freeform 19"/>
            <p:cNvSpPr/>
            <p:nvPr/>
          </p:nvSpPr>
          <p:spPr>
            <a:xfrm>
              <a:off x="786812" y="34115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TextBox 36"/>
            <p:cNvSpPr txBox="1"/>
            <p:nvPr/>
          </p:nvSpPr>
          <p:spPr>
            <a:xfrm>
              <a:off x="945567" y="34892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2A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2340428" y="2896112"/>
            <a:ext cx="2374126" cy="1179726"/>
            <a:chOff x="2340428" y="2896112"/>
            <a:chExt cx="2374126" cy="1179726"/>
          </a:xfrm>
        </p:grpSpPr>
        <p:pic>
          <p:nvPicPr>
            <p:cNvPr id="48" name="圖片 47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sp>
          <p:nvSpPr>
            <p:cNvPr id="49" name="Freeform 19"/>
            <p:cNvSpPr/>
            <p:nvPr/>
          </p:nvSpPr>
          <p:spPr>
            <a:xfrm>
              <a:off x="2822533" y="340908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TextBox 36"/>
            <p:cNvSpPr txBox="1"/>
            <p:nvPr/>
          </p:nvSpPr>
          <p:spPr>
            <a:xfrm>
              <a:off x="2906645" y="3474046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99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4387641" y="2896112"/>
            <a:ext cx="2374126" cy="1179726"/>
            <a:chOff x="4387641" y="2896112"/>
            <a:chExt cx="2374126" cy="1179726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641" y="2896112"/>
              <a:ext cx="2374126" cy="1179726"/>
            </a:xfrm>
            <a:prstGeom prst="rect">
              <a:avLst/>
            </a:prstGeom>
          </p:spPr>
        </p:pic>
        <p:sp>
          <p:nvSpPr>
            <p:cNvPr id="53" name="Freeform 19"/>
            <p:cNvSpPr/>
            <p:nvPr/>
          </p:nvSpPr>
          <p:spPr>
            <a:xfrm>
              <a:off x="4854750" y="3410380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TextBox 36"/>
            <p:cNvSpPr txBox="1"/>
            <p:nvPr/>
          </p:nvSpPr>
          <p:spPr>
            <a:xfrm>
              <a:off x="5013505" y="3488013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722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56" name="圖片 55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57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TextBox 36"/>
            <p:cNvSpPr txBox="1"/>
            <p:nvPr/>
          </p:nvSpPr>
          <p:spPr>
            <a:xfrm>
              <a:off x="9455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8P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2342976" y="4427885"/>
            <a:ext cx="2374126" cy="1179726"/>
            <a:chOff x="2342976" y="4427885"/>
            <a:chExt cx="2374126" cy="1179726"/>
          </a:xfrm>
        </p:grpSpPr>
        <p:pic>
          <p:nvPicPr>
            <p:cNvPr id="60" name="圖片 59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976" y="4427885"/>
              <a:ext cx="2374126" cy="1179726"/>
            </a:xfrm>
            <a:prstGeom prst="rect">
              <a:avLst/>
            </a:prstGeom>
          </p:spPr>
        </p:pic>
        <p:sp>
          <p:nvSpPr>
            <p:cNvPr id="61" name="Freeform 19"/>
            <p:cNvSpPr/>
            <p:nvPr/>
          </p:nvSpPr>
          <p:spPr>
            <a:xfrm>
              <a:off x="2810085" y="4942153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TextBox 36"/>
            <p:cNvSpPr txBox="1"/>
            <p:nvPr/>
          </p:nvSpPr>
          <p:spPr>
            <a:xfrm>
              <a:off x="2968840" y="5019786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8X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4389438" y="4427267"/>
            <a:ext cx="2374126" cy="1179726"/>
            <a:chOff x="4389438" y="4427267"/>
            <a:chExt cx="2374126" cy="1179726"/>
          </a:xfrm>
        </p:grpSpPr>
        <p:pic>
          <p:nvPicPr>
            <p:cNvPr id="64" name="圖片 63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438" y="4427267"/>
              <a:ext cx="2374126" cy="1179726"/>
            </a:xfrm>
            <a:prstGeom prst="rect">
              <a:avLst/>
            </a:prstGeom>
          </p:spPr>
        </p:pic>
        <p:sp>
          <p:nvSpPr>
            <p:cNvPr id="65" name="Freeform 19"/>
            <p:cNvSpPr/>
            <p:nvPr/>
          </p:nvSpPr>
          <p:spPr>
            <a:xfrm>
              <a:off x="4856547" y="4941535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TextBox 36"/>
            <p:cNvSpPr txBox="1"/>
            <p:nvPr/>
          </p:nvSpPr>
          <p:spPr>
            <a:xfrm>
              <a:off x="5015302" y="5019168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82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68" name="圖片 67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69" name="Freeform 19"/>
            <p:cNvSpPr/>
            <p:nvPr/>
          </p:nvSpPr>
          <p:spPr>
            <a:xfrm>
              <a:off x="83586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TextBox 36"/>
            <p:cNvSpPr txBox="1"/>
            <p:nvPr/>
          </p:nvSpPr>
          <p:spPr>
            <a:xfrm>
              <a:off x="981442" y="6516223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1" name="群組 70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72" name="圖片 71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sp>
          <p:nvSpPr>
            <p:cNvPr id="73" name="Freeform 19"/>
            <p:cNvSpPr/>
            <p:nvPr/>
          </p:nvSpPr>
          <p:spPr>
            <a:xfrm>
              <a:off x="2824330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TextBox 36"/>
            <p:cNvSpPr txBox="1"/>
            <p:nvPr/>
          </p:nvSpPr>
          <p:spPr>
            <a:xfrm>
              <a:off x="2985948" y="6515670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2X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3709509" y="5364452"/>
            <a:ext cx="3562404" cy="2374936"/>
            <a:chOff x="3709509" y="5364452"/>
            <a:chExt cx="3562404" cy="2374936"/>
          </a:xfrm>
        </p:grpSpPr>
        <p:pic>
          <p:nvPicPr>
            <p:cNvPr id="76" name="圖片 75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509" y="5364452"/>
              <a:ext cx="3562404" cy="2374936"/>
            </a:xfrm>
            <a:prstGeom prst="rect">
              <a:avLst/>
            </a:prstGeom>
          </p:spPr>
        </p:pic>
        <p:sp>
          <p:nvSpPr>
            <p:cNvPr id="77" name="Freeform 19"/>
            <p:cNvSpPr/>
            <p:nvPr/>
          </p:nvSpPr>
          <p:spPr>
            <a:xfrm>
              <a:off x="4831159" y="6456758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TextBox 36"/>
            <p:cNvSpPr txBox="1"/>
            <p:nvPr/>
          </p:nvSpPr>
          <p:spPr>
            <a:xfrm>
              <a:off x="5145568" y="6349738"/>
              <a:ext cx="1001417" cy="5195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2000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Island Line</a:t>
              </a:r>
              <a:endParaRPr 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9" name="群組 78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80" name="圖片 79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81" name="Freeform 19"/>
            <p:cNvSpPr/>
            <p:nvPr/>
          </p:nvSpPr>
          <p:spPr>
            <a:xfrm>
              <a:off x="7772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2" name="TextBox 36"/>
            <p:cNvSpPr txBox="1"/>
            <p:nvPr/>
          </p:nvSpPr>
          <p:spPr>
            <a:xfrm>
              <a:off x="936025" y="803239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8H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3" name="群組 82"/>
          <p:cNvGrpSpPr/>
          <p:nvPr/>
        </p:nvGrpSpPr>
        <p:grpSpPr>
          <a:xfrm>
            <a:off x="2334512" y="7445374"/>
            <a:ext cx="2374126" cy="1179726"/>
            <a:chOff x="2334512" y="7445374"/>
            <a:chExt cx="2374126" cy="1179726"/>
          </a:xfrm>
        </p:grpSpPr>
        <p:pic>
          <p:nvPicPr>
            <p:cNvPr id="84" name="圖片 83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512" y="7445374"/>
              <a:ext cx="2374126" cy="1179726"/>
            </a:xfrm>
            <a:prstGeom prst="rect">
              <a:avLst/>
            </a:prstGeom>
          </p:spPr>
        </p:pic>
        <p:sp>
          <p:nvSpPr>
            <p:cNvPr id="85" name="Freeform 19"/>
            <p:cNvSpPr/>
            <p:nvPr/>
          </p:nvSpPr>
          <p:spPr>
            <a:xfrm>
              <a:off x="2814998" y="7950204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TextBox 36"/>
            <p:cNvSpPr txBox="1"/>
            <p:nvPr/>
          </p:nvSpPr>
          <p:spPr>
            <a:xfrm>
              <a:off x="2940318" y="802724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8X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7" name="群組 86"/>
          <p:cNvGrpSpPr/>
          <p:nvPr/>
        </p:nvGrpSpPr>
        <p:grpSpPr>
          <a:xfrm>
            <a:off x="3788352" y="6941942"/>
            <a:ext cx="3394872" cy="2263248"/>
            <a:chOff x="3788352" y="6941942"/>
            <a:chExt cx="3394872" cy="2263248"/>
          </a:xfrm>
        </p:grpSpPr>
        <p:pic>
          <p:nvPicPr>
            <p:cNvPr id="88" name="圖片 87"/>
            <p:cNvPicPr>
              <a:picLocks noChangeAspect="1"/>
            </p:cNvPicPr>
            <p:nvPr/>
          </p:nvPicPr>
          <p:blipFill>
            <a:blip r:embed="rId29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8352" y="6941942"/>
              <a:ext cx="3394872" cy="2263248"/>
            </a:xfrm>
            <a:prstGeom prst="rect">
              <a:avLst/>
            </a:prstGeom>
          </p:spPr>
        </p:pic>
        <p:sp>
          <p:nvSpPr>
            <p:cNvPr id="89" name="Freeform 19"/>
            <p:cNvSpPr/>
            <p:nvPr/>
          </p:nvSpPr>
          <p:spPr>
            <a:xfrm>
              <a:off x="4898403" y="7934897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0" name="TextBox 36"/>
            <p:cNvSpPr txBox="1"/>
            <p:nvPr/>
          </p:nvSpPr>
          <p:spPr>
            <a:xfrm>
              <a:off x="5145577" y="8011938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47E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91" name="群組 90"/>
          <p:cNvGrpSpPr/>
          <p:nvPr/>
        </p:nvGrpSpPr>
        <p:grpSpPr>
          <a:xfrm>
            <a:off x="68069" y="8643938"/>
            <a:ext cx="2805723" cy="1870482"/>
            <a:chOff x="68069" y="8643938"/>
            <a:chExt cx="2805723" cy="1870482"/>
          </a:xfrm>
        </p:grpSpPr>
        <p:pic>
          <p:nvPicPr>
            <p:cNvPr id="92" name="圖片 91"/>
            <p:cNvPicPr>
              <a:picLocks noChangeAspect="1"/>
            </p:cNvPicPr>
            <p:nvPr/>
          </p:nvPicPr>
          <p:blipFill>
            <a:blip r:embed="rId31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9" y="8643938"/>
              <a:ext cx="2805723" cy="1870482"/>
            </a:xfrm>
            <a:prstGeom prst="rect">
              <a:avLst/>
            </a:prstGeom>
          </p:spPr>
        </p:pic>
        <p:grpSp>
          <p:nvGrpSpPr>
            <p:cNvPr id="93" name="群組 92"/>
            <p:cNvGrpSpPr/>
            <p:nvPr/>
          </p:nvGrpSpPr>
          <p:grpSpPr>
            <a:xfrm>
              <a:off x="826536" y="9464147"/>
              <a:ext cx="1248591" cy="397193"/>
              <a:chOff x="742117" y="3512430"/>
              <a:chExt cx="1248591" cy="397193"/>
            </a:xfrm>
          </p:grpSpPr>
          <p:sp>
            <p:nvSpPr>
              <p:cNvPr id="94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6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7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5" name="TextBox 36"/>
              <p:cNvSpPr txBox="1"/>
              <p:nvPr/>
            </p:nvSpPr>
            <p:spPr>
              <a:xfrm>
                <a:off x="9892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Tram</a:t>
                </a:r>
                <a:endParaRPr lang="en-US" sz="3300" b="1" dirty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96" name="群組 95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97" name="圖片 96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sp>
          <p:nvSpPr>
            <p:cNvPr id="98" name="Freeform 19"/>
            <p:cNvSpPr/>
            <p:nvPr/>
          </p:nvSpPr>
          <p:spPr>
            <a:xfrm>
              <a:off x="2814998" y="9464147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9" name="TextBox 36"/>
            <p:cNvSpPr txBox="1"/>
            <p:nvPr/>
          </p:nvSpPr>
          <p:spPr>
            <a:xfrm>
              <a:off x="3024072" y="9541188"/>
              <a:ext cx="1193796" cy="256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24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85/85A</a:t>
              </a:r>
              <a:endParaRPr lang="en-US" sz="24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00" name="群組 99"/>
          <p:cNvGrpSpPr/>
          <p:nvPr/>
        </p:nvGrpSpPr>
        <p:grpSpPr>
          <a:xfrm>
            <a:off x="3704586" y="8378692"/>
            <a:ext cx="3562404" cy="2374936"/>
            <a:chOff x="3704586" y="8378692"/>
            <a:chExt cx="3562404" cy="2374936"/>
          </a:xfrm>
        </p:grpSpPr>
        <p:pic>
          <p:nvPicPr>
            <p:cNvPr id="101" name="圖片 100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4586" y="8378692"/>
              <a:ext cx="3562404" cy="2374936"/>
            </a:xfrm>
            <a:prstGeom prst="rect">
              <a:avLst/>
            </a:prstGeom>
          </p:spPr>
        </p:pic>
        <p:sp>
          <p:nvSpPr>
            <p:cNvPr id="102" name="Freeform 19"/>
            <p:cNvSpPr/>
            <p:nvPr/>
          </p:nvSpPr>
          <p:spPr>
            <a:xfrm>
              <a:off x="4826236" y="9470998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3" name="TextBox 36"/>
            <p:cNvSpPr txBox="1"/>
            <p:nvPr/>
          </p:nvSpPr>
          <p:spPr>
            <a:xfrm>
              <a:off x="5140645" y="9363978"/>
              <a:ext cx="1001417" cy="5195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2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Island 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46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87056"/>
            <a:ext cx="2025871" cy="11567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97019"/>
            <a:ext cx="2025871" cy="115679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10962"/>
            <a:ext cx="2025871" cy="115679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55901"/>
            <a:ext cx="2025871" cy="1156793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85997"/>
            <a:ext cx="2025871" cy="1156793"/>
          </a:xfrm>
          <a:prstGeom prst="rect">
            <a:avLst/>
          </a:prstGeom>
        </p:spPr>
      </p:pic>
      <p:pic>
        <p:nvPicPr>
          <p:cNvPr id="93" name="圖片 9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94" name="圖片 9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95" name="圖片 9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96" name="圖片 9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97" name="圖片 9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19" name="Picture 3" descr="C:\Users\XTDM0348\Downloads\banner\4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t="76480" r="19137" b="5546"/>
          <a:stretch/>
        </p:blipFill>
        <p:spPr bwMode="auto">
          <a:xfrm>
            <a:off x="3536485" y="1767885"/>
            <a:ext cx="3445984" cy="79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7"/>
          <p:cNvSpPr/>
          <p:nvPr/>
        </p:nvSpPr>
        <p:spPr>
          <a:xfrm>
            <a:off x="332184" y="3988220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8"/>
          <p:cNvSpPr txBox="1"/>
          <p:nvPr/>
        </p:nvSpPr>
        <p:spPr>
          <a:xfrm>
            <a:off x="627846" y="4104624"/>
            <a:ext cx="612625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Park Avenue to </a:t>
            </a:r>
            <a:r>
              <a:rPr lang="en-US" altLang="zh-TW" sz="2000" b="1" dirty="0" smtClean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Jordan Road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6" name="TextBox 36"/>
          <p:cNvSpPr txBox="1"/>
          <p:nvPr/>
        </p:nvSpPr>
        <p:spPr>
          <a:xfrm>
            <a:off x="8589548" y="5028555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914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7" name="Freeform 37"/>
          <p:cNvSpPr/>
          <p:nvPr/>
        </p:nvSpPr>
        <p:spPr>
          <a:xfrm>
            <a:off x="8435286" y="4916618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9" name="文字方塊 8"/>
          <p:cNvSpPr txBox="1"/>
          <p:nvPr/>
        </p:nvSpPr>
        <p:spPr>
          <a:xfrm rot="20860401">
            <a:off x="6582915" y="4610296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$0.4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322852" y="6998183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8"/>
          <p:cNvSpPr txBox="1"/>
          <p:nvPr/>
        </p:nvSpPr>
        <p:spPr>
          <a:xfrm>
            <a:off x="618515" y="7114587"/>
            <a:ext cx="6829458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HSBC Centre to Langham Place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3" name="TextBox 36"/>
          <p:cNvSpPr txBox="1"/>
          <p:nvPr/>
        </p:nvSpPr>
        <p:spPr>
          <a:xfrm>
            <a:off x="8675466" y="8038518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265B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14" name="Freeform 37"/>
          <p:cNvSpPr/>
          <p:nvPr/>
        </p:nvSpPr>
        <p:spPr>
          <a:xfrm>
            <a:off x="8425954" y="7926581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文字方塊 15"/>
          <p:cNvSpPr txBox="1"/>
          <p:nvPr/>
        </p:nvSpPr>
        <p:spPr>
          <a:xfrm rot="20860401">
            <a:off x="6573583" y="7620259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$1.4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8" name="Freeform 7"/>
          <p:cNvSpPr/>
          <p:nvPr/>
        </p:nvSpPr>
        <p:spPr>
          <a:xfrm>
            <a:off x="322852" y="8512126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8"/>
          <p:cNvSpPr txBox="1"/>
          <p:nvPr/>
        </p:nvSpPr>
        <p:spPr>
          <a:xfrm>
            <a:off x="618515" y="8628530"/>
            <a:ext cx="7814974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Boundary Street to Yau Tsim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Mong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District Health Centre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0" name="TextBox 36"/>
          <p:cNvSpPr txBox="1"/>
          <p:nvPr/>
        </p:nvSpPr>
        <p:spPr>
          <a:xfrm>
            <a:off x="8580216" y="9552461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905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1" name="Freeform 37"/>
          <p:cNvSpPr/>
          <p:nvPr/>
        </p:nvSpPr>
        <p:spPr>
          <a:xfrm>
            <a:off x="8425954" y="9440524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3" name="文字方塊 22"/>
          <p:cNvSpPr txBox="1"/>
          <p:nvPr/>
        </p:nvSpPr>
        <p:spPr>
          <a:xfrm rot="20860401">
            <a:off x="6573583" y="9134202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$0.4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25" name="Freeform 7"/>
          <p:cNvSpPr/>
          <p:nvPr/>
        </p:nvSpPr>
        <p:spPr>
          <a:xfrm>
            <a:off x="330387" y="2457065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8"/>
          <p:cNvSpPr txBox="1"/>
          <p:nvPr/>
        </p:nvSpPr>
        <p:spPr>
          <a:xfrm>
            <a:off x="626049" y="2573469"/>
            <a:ext cx="6821923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The Peninsula to Former Yau Ma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Tei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Police Station</a:t>
            </a:r>
            <a:endParaRPr lang="en-US" altLang="zh-HK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7" name="TextBox 36"/>
          <p:cNvSpPr txBox="1"/>
          <p:nvPr/>
        </p:nvSpPr>
        <p:spPr>
          <a:xfrm>
            <a:off x="8683001" y="3497400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269B</a:t>
            </a:r>
            <a:endParaRPr lang="en-US" sz="32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8" name="Freeform 37"/>
          <p:cNvSpPr/>
          <p:nvPr/>
        </p:nvSpPr>
        <p:spPr>
          <a:xfrm>
            <a:off x="8433489" y="3385463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30" name="文字方塊 29"/>
          <p:cNvSpPr txBox="1"/>
          <p:nvPr/>
        </p:nvSpPr>
        <p:spPr>
          <a:xfrm rot="20860401">
            <a:off x="6581119" y="3079141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$2.2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332184" y="5487161"/>
            <a:ext cx="8782787" cy="418090"/>
            <a:chOff x="247650" y="2493031"/>
            <a:chExt cx="8782787" cy="418090"/>
          </a:xfrm>
        </p:grpSpPr>
        <p:sp>
          <p:nvSpPr>
            <p:cNvPr id="33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TextBox 8"/>
            <p:cNvSpPr txBox="1"/>
            <p:nvPr/>
          </p:nvSpPr>
          <p:spPr>
            <a:xfrm>
              <a:off x="543312" y="2609435"/>
              <a:ext cx="8487125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Tsim </a:t>
              </a:r>
              <a:r>
                <a:rPr lang="en-US" altLang="zh-TW" sz="2000" b="1" dirty="0" err="1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Sha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 Tsui East to Middle Road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8435286" y="6415559"/>
            <a:ext cx="1219179" cy="432089"/>
            <a:chOff x="8366321" y="3502704"/>
            <a:chExt cx="1219179" cy="432089"/>
          </a:xfrm>
        </p:grpSpPr>
        <p:sp>
          <p:nvSpPr>
            <p:cNvPr id="36" name="TextBox 36"/>
            <p:cNvSpPr txBox="1"/>
            <p:nvPr/>
          </p:nvSpPr>
          <p:spPr>
            <a:xfrm>
              <a:off x="85840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98D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9" name="文字方塊 38"/>
          <p:cNvSpPr txBox="1"/>
          <p:nvPr/>
        </p:nvSpPr>
        <p:spPr>
          <a:xfrm rot="20860401">
            <a:off x="6582915" y="6109237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$0.3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40" name="群組 39"/>
          <p:cNvGrpSpPr/>
          <p:nvPr/>
        </p:nvGrpSpPr>
        <p:grpSpPr>
          <a:xfrm>
            <a:off x="3700455" y="2335956"/>
            <a:ext cx="3562404" cy="2374936"/>
            <a:chOff x="3709509" y="5364452"/>
            <a:chExt cx="3562404" cy="2374936"/>
          </a:xfrm>
        </p:grpSpPr>
        <p:pic>
          <p:nvPicPr>
            <p:cNvPr id="41" name="圖片 40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509" y="5364452"/>
              <a:ext cx="3562404" cy="2374936"/>
            </a:xfrm>
            <a:prstGeom prst="rect">
              <a:avLst/>
            </a:prstGeom>
          </p:spPr>
        </p:pic>
        <p:sp>
          <p:nvSpPr>
            <p:cNvPr id="42" name="Freeform 19"/>
            <p:cNvSpPr/>
            <p:nvPr/>
          </p:nvSpPr>
          <p:spPr>
            <a:xfrm>
              <a:off x="4839256" y="6448331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TextBox 36"/>
            <p:cNvSpPr txBox="1"/>
            <p:nvPr/>
          </p:nvSpPr>
          <p:spPr>
            <a:xfrm>
              <a:off x="5153665" y="6345331"/>
              <a:ext cx="1001417" cy="4959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Tsuen Wan Line</a:t>
              </a:r>
              <a:endParaRPr 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333730" y="2908874"/>
            <a:ext cx="2374126" cy="1179726"/>
            <a:chOff x="2340428" y="2896112"/>
            <a:chExt cx="2374126" cy="1179726"/>
          </a:xfrm>
        </p:grpSpPr>
        <p:pic>
          <p:nvPicPr>
            <p:cNvPr id="45" name="圖片 44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46" name="群組 45"/>
            <p:cNvGrpSpPr/>
            <p:nvPr/>
          </p:nvGrpSpPr>
          <p:grpSpPr>
            <a:xfrm>
              <a:off x="2822533" y="3409086"/>
              <a:ext cx="1085529" cy="385112"/>
              <a:chOff x="742117" y="3512430"/>
              <a:chExt cx="1085529" cy="385112"/>
            </a:xfrm>
          </p:grpSpPr>
          <p:sp>
            <p:nvSpPr>
              <p:cNvPr id="47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6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7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8" name="TextBox 36"/>
              <p:cNvSpPr txBox="1"/>
              <p:nvPr/>
            </p:nvSpPr>
            <p:spPr>
              <a:xfrm>
                <a:off x="8262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1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49" name="群組 48"/>
          <p:cNvGrpSpPr/>
          <p:nvPr/>
        </p:nvGrpSpPr>
        <p:grpSpPr>
          <a:xfrm>
            <a:off x="2358645" y="2896183"/>
            <a:ext cx="2374126" cy="1179726"/>
            <a:chOff x="2340428" y="2896112"/>
            <a:chExt cx="2374126" cy="1179726"/>
          </a:xfrm>
        </p:grpSpPr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51" name="群組 50"/>
            <p:cNvGrpSpPr/>
            <p:nvPr/>
          </p:nvGrpSpPr>
          <p:grpSpPr>
            <a:xfrm>
              <a:off x="2822533" y="3409086"/>
              <a:ext cx="1085529" cy="385112"/>
              <a:chOff x="742117" y="3512430"/>
              <a:chExt cx="1085529" cy="385112"/>
            </a:xfrm>
          </p:grpSpPr>
          <p:sp>
            <p:nvSpPr>
              <p:cNvPr id="52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6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7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3" name="TextBox 36"/>
              <p:cNvSpPr txBox="1"/>
              <p:nvPr/>
            </p:nvSpPr>
            <p:spPr>
              <a:xfrm>
                <a:off x="8262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7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54" name="群組 53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55" name="圖片 54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56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TextBox 36"/>
            <p:cNvSpPr txBox="1"/>
            <p:nvPr/>
          </p:nvSpPr>
          <p:spPr>
            <a:xfrm>
              <a:off x="9455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12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1690281" y="3941237"/>
            <a:ext cx="3394872" cy="2263248"/>
            <a:chOff x="3746496" y="5447521"/>
            <a:chExt cx="3394872" cy="2263248"/>
          </a:xfrm>
        </p:grpSpPr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29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60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78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2" name="群組 61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63" name="圖片 62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64" name="Freeform 19"/>
            <p:cNvSpPr/>
            <p:nvPr/>
          </p:nvSpPr>
          <p:spPr>
            <a:xfrm>
              <a:off x="83586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TextBox 36"/>
            <p:cNvSpPr txBox="1"/>
            <p:nvPr/>
          </p:nvSpPr>
          <p:spPr>
            <a:xfrm>
              <a:off x="981442" y="6516223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208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1693292" y="5443076"/>
            <a:ext cx="3394872" cy="2263248"/>
            <a:chOff x="3746496" y="5447521"/>
            <a:chExt cx="3394872" cy="2263248"/>
          </a:xfrm>
        </p:grpSpPr>
        <p:pic>
          <p:nvPicPr>
            <p:cNvPr id="67" name="圖片 66"/>
            <p:cNvPicPr>
              <a:picLocks noChangeAspect="1"/>
            </p:cNvPicPr>
            <p:nvPr/>
          </p:nvPicPr>
          <p:blipFill>
            <a:blip r:embed="rId29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68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0" name="群組 69"/>
          <p:cNvGrpSpPr/>
          <p:nvPr/>
        </p:nvGrpSpPr>
        <p:grpSpPr>
          <a:xfrm>
            <a:off x="1642723" y="6883476"/>
            <a:ext cx="3562404" cy="2374936"/>
            <a:chOff x="3717468" y="6867619"/>
            <a:chExt cx="3562404" cy="2374936"/>
          </a:xfrm>
        </p:grpSpPr>
        <p:pic>
          <p:nvPicPr>
            <p:cNvPr id="71" name="圖片 70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468" y="6867619"/>
              <a:ext cx="3562404" cy="2374936"/>
            </a:xfrm>
            <a:prstGeom prst="rect">
              <a:avLst/>
            </a:prstGeom>
          </p:spPr>
        </p:pic>
        <p:grpSp>
          <p:nvGrpSpPr>
            <p:cNvPr id="72" name="群組 71"/>
            <p:cNvGrpSpPr/>
            <p:nvPr/>
          </p:nvGrpSpPr>
          <p:grpSpPr>
            <a:xfrm>
              <a:off x="4847215" y="7811145"/>
              <a:ext cx="1315826" cy="475323"/>
              <a:chOff x="742117" y="3372077"/>
              <a:chExt cx="1315826" cy="475323"/>
            </a:xfrm>
          </p:grpSpPr>
          <p:sp>
            <p:nvSpPr>
              <p:cNvPr id="73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6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7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4" name="TextBox 36"/>
              <p:cNvSpPr txBox="1"/>
              <p:nvPr/>
            </p:nvSpPr>
            <p:spPr>
              <a:xfrm>
                <a:off x="1056526" y="3372077"/>
                <a:ext cx="1001417" cy="47532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9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Tung Chung and Tsuen Wan Line</a:t>
                </a:r>
                <a:endParaRPr lang="en-US" sz="9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75" name="群組 74"/>
          <p:cNvGrpSpPr/>
          <p:nvPr/>
        </p:nvGrpSpPr>
        <p:grpSpPr>
          <a:xfrm>
            <a:off x="-353444" y="6974889"/>
            <a:ext cx="3394872" cy="2263248"/>
            <a:chOff x="3746496" y="5447521"/>
            <a:chExt cx="3394872" cy="2263248"/>
          </a:xfrm>
        </p:grpSpPr>
        <p:pic>
          <p:nvPicPr>
            <p:cNvPr id="76" name="圖片 75"/>
            <p:cNvPicPr>
              <a:picLocks noChangeAspect="1"/>
            </p:cNvPicPr>
            <p:nvPr/>
          </p:nvPicPr>
          <p:blipFill>
            <a:blip r:embed="rId29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77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12S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9" name="群組 78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80" name="圖片 79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81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33A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82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3" name="群組 82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84" name="圖片 83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85" name="群組 84"/>
            <p:cNvGrpSpPr/>
            <p:nvPr/>
          </p:nvGrpSpPr>
          <p:grpSpPr>
            <a:xfrm>
              <a:off x="2814998" y="9464147"/>
              <a:ext cx="1172391" cy="397193"/>
              <a:chOff x="742117" y="3512430"/>
              <a:chExt cx="1172391" cy="397193"/>
            </a:xfrm>
          </p:grpSpPr>
          <p:sp>
            <p:nvSpPr>
              <p:cNvPr id="86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6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7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87" name="TextBox 36"/>
              <p:cNvSpPr txBox="1"/>
              <p:nvPr/>
            </p:nvSpPr>
            <p:spPr>
              <a:xfrm>
                <a:off x="9130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37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88" name="群組 87"/>
          <p:cNvGrpSpPr/>
          <p:nvPr/>
        </p:nvGrpSpPr>
        <p:grpSpPr>
          <a:xfrm>
            <a:off x="3687168" y="8356956"/>
            <a:ext cx="3562404" cy="2374936"/>
            <a:chOff x="3717468" y="6867619"/>
            <a:chExt cx="3562404" cy="2374936"/>
          </a:xfrm>
        </p:grpSpPr>
        <p:pic>
          <p:nvPicPr>
            <p:cNvPr id="89" name="圖片 88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468" y="6867619"/>
              <a:ext cx="3562404" cy="2374936"/>
            </a:xfrm>
            <a:prstGeom prst="rect">
              <a:avLst/>
            </a:prstGeom>
          </p:spPr>
        </p:pic>
        <p:grpSp>
          <p:nvGrpSpPr>
            <p:cNvPr id="90" name="群組 89"/>
            <p:cNvGrpSpPr/>
            <p:nvPr/>
          </p:nvGrpSpPr>
          <p:grpSpPr>
            <a:xfrm>
              <a:off x="4847215" y="7811145"/>
              <a:ext cx="1315826" cy="478272"/>
              <a:chOff x="742117" y="3372077"/>
              <a:chExt cx="1315826" cy="478272"/>
            </a:xfrm>
          </p:grpSpPr>
          <p:sp>
            <p:nvSpPr>
              <p:cNvPr id="91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6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7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2" name="TextBox 36"/>
              <p:cNvSpPr txBox="1"/>
              <p:nvPr/>
            </p:nvSpPr>
            <p:spPr>
              <a:xfrm>
                <a:off x="1056526" y="3372077"/>
                <a:ext cx="1001417" cy="47827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1000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Tsuen Wan/ Kwun Tong Line</a:t>
                </a:r>
                <a:endParaRPr lang="en-US" sz="1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60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76360"/>
            <a:ext cx="2025871" cy="115679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86323"/>
            <a:ext cx="2025871" cy="1156793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00266"/>
            <a:ext cx="2025871" cy="1156793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45205"/>
            <a:ext cx="2025871" cy="1156793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75301"/>
            <a:ext cx="2025871" cy="1156793"/>
          </a:xfrm>
          <a:prstGeom prst="rect">
            <a:avLst/>
          </a:prstGeom>
        </p:spPr>
      </p:pic>
      <p:pic>
        <p:nvPicPr>
          <p:cNvPr id="93" name="圖片 9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94" name="圖片 9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95" name="圖片 9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96" name="圖片 9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97" name="圖片 9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18" name="Picture 7" descr="C:\Users\XTDM0348\Downloads\image\元朗天水圍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" t="37579" r="14887" b="44372"/>
          <a:stretch/>
        </p:blipFill>
        <p:spPr bwMode="auto">
          <a:xfrm>
            <a:off x="3484721" y="1717920"/>
            <a:ext cx="3782860" cy="79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332184" y="3977524"/>
            <a:ext cx="8516541" cy="418090"/>
            <a:chOff x="247650" y="2493031"/>
            <a:chExt cx="8516541" cy="418090"/>
          </a:xfrm>
        </p:grpSpPr>
        <p:sp>
          <p:nvSpPr>
            <p:cNvPr id="5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8"/>
            <p:cNvSpPr txBox="1"/>
            <p:nvPr/>
          </p:nvSpPr>
          <p:spPr>
            <a:xfrm>
              <a:off x="543312" y="2609435"/>
              <a:ext cx="8220879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Tin Wang Court to MTR </a:t>
              </a:r>
              <a:r>
                <a:rPr lang="en-US" altLang="zh-TW" sz="2000" b="1" dirty="0" err="1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Lok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 Fu Station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sp>
        <p:nvSpPr>
          <p:cNvPr id="7" name="TextBox 36"/>
          <p:cNvSpPr txBox="1"/>
          <p:nvPr/>
        </p:nvSpPr>
        <p:spPr>
          <a:xfrm>
            <a:off x="8589548" y="5017859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103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8" name="Freeform 37"/>
          <p:cNvSpPr/>
          <p:nvPr/>
        </p:nvSpPr>
        <p:spPr>
          <a:xfrm>
            <a:off x="8435286" y="4905922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" name="文字方塊 10"/>
          <p:cNvSpPr txBox="1"/>
          <p:nvPr/>
        </p:nvSpPr>
        <p:spPr>
          <a:xfrm rot="20860401">
            <a:off x="6582915" y="4599600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$0.6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3" name="Freeform 7"/>
          <p:cNvSpPr/>
          <p:nvPr/>
        </p:nvSpPr>
        <p:spPr>
          <a:xfrm>
            <a:off x="322852" y="6987487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8"/>
          <p:cNvSpPr txBox="1"/>
          <p:nvPr/>
        </p:nvSpPr>
        <p:spPr>
          <a:xfrm>
            <a:off x="618515" y="7103891"/>
            <a:ext cx="6829458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Tsz Wan Shan (Central) to Tai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Shing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Street Market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5" name="TextBox 36"/>
          <p:cNvSpPr txBox="1"/>
          <p:nvPr/>
        </p:nvSpPr>
        <p:spPr>
          <a:xfrm>
            <a:off x="8580216" y="8027822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116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16" name="Freeform 37"/>
          <p:cNvSpPr/>
          <p:nvPr/>
        </p:nvSpPr>
        <p:spPr>
          <a:xfrm>
            <a:off x="8425954" y="7915885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8" name="文字方塊 17"/>
          <p:cNvSpPr txBox="1"/>
          <p:nvPr/>
        </p:nvSpPr>
        <p:spPr>
          <a:xfrm rot="20860401">
            <a:off x="6573583" y="7609563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$0.6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20" name="Freeform 7"/>
          <p:cNvSpPr/>
          <p:nvPr/>
        </p:nvSpPr>
        <p:spPr>
          <a:xfrm>
            <a:off x="322852" y="8501430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8"/>
          <p:cNvSpPr txBox="1"/>
          <p:nvPr/>
        </p:nvSpPr>
        <p:spPr>
          <a:xfrm>
            <a:off x="618515" y="8617834"/>
            <a:ext cx="7814974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Choi Hung Estate to MTR Wong Tai Sin Station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2" name="TextBox 36"/>
          <p:cNvSpPr txBox="1"/>
          <p:nvPr/>
        </p:nvSpPr>
        <p:spPr>
          <a:xfrm>
            <a:off x="8675466" y="9541765"/>
            <a:ext cx="1001417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2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X42C</a:t>
            </a:r>
            <a:endParaRPr lang="en-US" sz="32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3" name="Freeform 37"/>
          <p:cNvSpPr/>
          <p:nvPr/>
        </p:nvSpPr>
        <p:spPr>
          <a:xfrm>
            <a:off x="8425954" y="9429828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5" name="文字方塊 24"/>
          <p:cNvSpPr txBox="1"/>
          <p:nvPr/>
        </p:nvSpPr>
        <p:spPr>
          <a:xfrm rot="20860401">
            <a:off x="6573583" y="9123506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$0.4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330387" y="2446369"/>
            <a:ext cx="7861113" cy="437005"/>
            <a:chOff x="247650" y="2493031"/>
            <a:chExt cx="7861113" cy="437005"/>
          </a:xfrm>
        </p:grpSpPr>
        <p:sp>
          <p:nvSpPr>
            <p:cNvPr id="28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TextBox 8"/>
            <p:cNvSpPr txBox="1"/>
            <p:nvPr/>
          </p:nvSpPr>
          <p:spPr>
            <a:xfrm>
              <a:off x="543312" y="2609435"/>
              <a:ext cx="7565451" cy="3206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Lower Wong Tai Sin (2) Estate to Wang Tau </a:t>
              </a:r>
              <a:r>
                <a:rPr lang="en-US" altLang="zh-TW" sz="2000" b="1" dirty="0" err="1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Hom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 Estate</a:t>
              </a:r>
              <a:endParaRPr lang="en-US" altLang="zh-HK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8433489" y="3374767"/>
            <a:ext cx="1155679" cy="432089"/>
            <a:chOff x="8366321" y="3502704"/>
            <a:chExt cx="1155679" cy="432089"/>
          </a:xfrm>
        </p:grpSpPr>
        <p:sp>
          <p:nvSpPr>
            <p:cNvPr id="31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E22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32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5" name="文字方塊 34"/>
          <p:cNvSpPr txBox="1"/>
          <p:nvPr/>
        </p:nvSpPr>
        <p:spPr>
          <a:xfrm rot="20860401">
            <a:off x="6581119" y="3068445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$1.7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332184" y="5476465"/>
            <a:ext cx="8782787" cy="418090"/>
            <a:chOff x="247650" y="2493031"/>
            <a:chExt cx="8782787" cy="418090"/>
          </a:xfrm>
        </p:grpSpPr>
        <p:sp>
          <p:nvSpPr>
            <p:cNvPr id="38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TextBox 8"/>
            <p:cNvSpPr txBox="1"/>
            <p:nvPr/>
          </p:nvSpPr>
          <p:spPr>
            <a:xfrm>
              <a:off x="543312" y="2609435"/>
              <a:ext cx="8487125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Fu Shan Estate to San Po Kong (Ning Yuen Street)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8435286" y="6404863"/>
            <a:ext cx="1155679" cy="432089"/>
            <a:chOff x="8366321" y="3502704"/>
            <a:chExt cx="1155679" cy="432089"/>
          </a:xfrm>
        </p:grpSpPr>
        <p:sp>
          <p:nvSpPr>
            <p:cNvPr id="41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116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42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4" name="文字方塊 43"/>
          <p:cNvSpPr txBox="1"/>
          <p:nvPr/>
        </p:nvSpPr>
        <p:spPr>
          <a:xfrm rot="20860401">
            <a:off x="6582915" y="6098541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$0.6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45" name="群組 44"/>
          <p:cNvGrpSpPr/>
          <p:nvPr/>
        </p:nvGrpSpPr>
        <p:grpSpPr>
          <a:xfrm>
            <a:off x="333730" y="2908874"/>
            <a:ext cx="2374126" cy="1179726"/>
            <a:chOff x="2340428" y="2896112"/>
            <a:chExt cx="2374126" cy="1179726"/>
          </a:xfrm>
        </p:grpSpPr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47" name="群組 46"/>
            <p:cNvGrpSpPr/>
            <p:nvPr/>
          </p:nvGrpSpPr>
          <p:grpSpPr>
            <a:xfrm>
              <a:off x="2822533" y="3409086"/>
              <a:ext cx="1085529" cy="385112"/>
              <a:chOff x="742117" y="3512430"/>
              <a:chExt cx="1085529" cy="385112"/>
            </a:xfrm>
          </p:grpSpPr>
          <p:sp>
            <p:nvSpPr>
              <p:cNvPr id="48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9" name="TextBox 36"/>
              <p:cNvSpPr txBox="1"/>
              <p:nvPr/>
            </p:nvSpPr>
            <p:spPr>
              <a:xfrm>
                <a:off x="8262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3C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50" name="群組 49"/>
          <p:cNvGrpSpPr/>
          <p:nvPr/>
        </p:nvGrpSpPr>
        <p:grpSpPr>
          <a:xfrm>
            <a:off x="2358645" y="2896183"/>
            <a:ext cx="2374126" cy="1179726"/>
            <a:chOff x="2340428" y="2896112"/>
            <a:chExt cx="2374126" cy="1179726"/>
          </a:xfrm>
        </p:grpSpPr>
        <p:pic>
          <p:nvPicPr>
            <p:cNvPr id="51" name="圖片 50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52" name="群組 51"/>
            <p:cNvGrpSpPr/>
            <p:nvPr/>
          </p:nvGrpSpPr>
          <p:grpSpPr>
            <a:xfrm>
              <a:off x="2822533" y="3409086"/>
              <a:ext cx="1085529" cy="385112"/>
              <a:chOff x="742117" y="3512430"/>
              <a:chExt cx="1085529" cy="385112"/>
            </a:xfrm>
          </p:grpSpPr>
          <p:sp>
            <p:nvSpPr>
              <p:cNvPr id="53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4" name="TextBox 36"/>
              <p:cNvSpPr txBox="1"/>
              <p:nvPr/>
            </p:nvSpPr>
            <p:spPr>
              <a:xfrm>
                <a:off x="8262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75X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55" name="群組 54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56" name="圖片 55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57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TextBox 36"/>
            <p:cNvSpPr txBox="1"/>
            <p:nvPr/>
          </p:nvSpPr>
          <p:spPr>
            <a:xfrm>
              <a:off x="9455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7M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60" name="圖片 59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61" name="Freeform 19"/>
            <p:cNvSpPr/>
            <p:nvPr/>
          </p:nvSpPr>
          <p:spPr>
            <a:xfrm>
              <a:off x="83586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TextBox 36"/>
            <p:cNvSpPr txBox="1"/>
            <p:nvPr/>
          </p:nvSpPr>
          <p:spPr>
            <a:xfrm>
              <a:off x="981442" y="6516223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64" name="圖片 63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sp>
          <p:nvSpPr>
            <p:cNvPr id="65" name="Freeform 19"/>
            <p:cNvSpPr/>
            <p:nvPr/>
          </p:nvSpPr>
          <p:spPr>
            <a:xfrm>
              <a:off x="2824330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TextBox 36"/>
            <p:cNvSpPr txBox="1"/>
            <p:nvPr/>
          </p:nvSpPr>
          <p:spPr>
            <a:xfrm>
              <a:off x="3074848" y="6515670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203E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68" name="圖片 67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69" name="Freeform 19"/>
            <p:cNvSpPr/>
            <p:nvPr/>
          </p:nvSpPr>
          <p:spPr>
            <a:xfrm>
              <a:off x="7772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TextBox 36"/>
            <p:cNvSpPr txBox="1"/>
            <p:nvPr/>
          </p:nvSpPr>
          <p:spPr>
            <a:xfrm>
              <a:off x="936025" y="803239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1" name="群組 70"/>
          <p:cNvGrpSpPr/>
          <p:nvPr/>
        </p:nvGrpSpPr>
        <p:grpSpPr>
          <a:xfrm>
            <a:off x="2334512" y="7445374"/>
            <a:ext cx="2374126" cy="1179726"/>
            <a:chOff x="2334512" y="7445374"/>
            <a:chExt cx="2374126" cy="1179726"/>
          </a:xfrm>
        </p:grpSpPr>
        <p:pic>
          <p:nvPicPr>
            <p:cNvPr id="72" name="圖片 71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512" y="7445374"/>
              <a:ext cx="2374126" cy="1179726"/>
            </a:xfrm>
            <a:prstGeom prst="rect">
              <a:avLst/>
            </a:prstGeom>
          </p:spPr>
        </p:pic>
        <p:sp>
          <p:nvSpPr>
            <p:cNvPr id="73" name="Freeform 19"/>
            <p:cNvSpPr/>
            <p:nvPr/>
          </p:nvSpPr>
          <p:spPr>
            <a:xfrm>
              <a:off x="2814998" y="7950204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TextBox 36"/>
            <p:cNvSpPr txBox="1"/>
            <p:nvPr/>
          </p:nvSpPr>
          <p:spPr>
            <a:xfrm>
              <a:off x="2940318" y="802724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5C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76" name="圖片 75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77" name="群組 76"/>
            <p:cNvGrpSpPr/>
            <p:nvPr/>
          </p:nvGrpSpPr>
          <p:grpSpPr>
            <a:xfrm>
              <a:off x="2814998" y="9464147"/>
              <a:ext cx="1172391" cy="397193"/>
              <a:chOff x="742117" y="3512430"/>
              <a:chExt cx="1172391" cy="397193"/>
            </a:xfrm>
          </p:grpSpPr>
          <p:sp>
            <p:nvSpPr>
              <p:cNvPr id="78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9" name="TextBox 36"/>
              <p:cNvSpPr txBox="1"/>
              <p:nvPr/>
            </p:nvSpPr>
            <p:spPr>
              <a:xfrm>
                <a:off x="9130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89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80" name="群組 79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81" name="圖片 80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82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80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83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4" name="群組 83"/>
          <p:cNvGrpSpPr/>
          <p:nvPr/>
        </p:nvGrpSpPr>
        <p:grpSpPr>
          <a:xfrm>
            <a:off x="1690281" y="3941237"/>
            <a:ext cx="3394872" cy="2263248"/>
            <a:chOff x="3746496" y="5447521"/>
            <a:chExt cx="3394872" cy="2263248"/>
          </a:xfrm>
        </p:grpSpPr>
        <p:pic>
          <p:nvPicPr>
            <p:cNvPr id="85" name="圖片 84"/>
            <p:cNvPicPr>
              <a:picLocks noChangeAspect="1"/>
            </p:cNvPicPr>
            <p:nvPr/>
          </p:nvPicPr>
          <p:blipFill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86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7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53M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8" name="群組 87"/>
          <p:cNvGrpSpPr/>
          <p:nvPr/>
        </p:nvGrpSpPr>
        <p:grpSpPr>
          <a:xfrm>
            <a:off x="3704586" y="8378692"/>
            <a:ext cx="3562404" cy="2374936"/>
            <a:chOff x="3704586" y="8378692"/>
            <a:chExt cx="3562404" cy="2374936"/>
          </a:xfrm>
        </p:grpSpPr>
        <p:pic>
          <p:nvPicPr>
            <p:cNvPr id="89" name="圖片 88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4586" y="8378692"/>
              <a:ext cx="3562404" cy="2374936"/>
            </a:xfrm>
            <a:prstGeom prst="rect">
              <a:avLst/>
            </a:prstGeom>
          </p:spPr>
        </p:pic>
        <p:grpSp>
          <p:nvGrpSpPr>
            <p:cNvPr id="90" name="群組 89"/>
            <p:cNvGrpSpPr/>
            <p:nvPr/>
          </p:nvGrpSpPr>
          <p:grpSpPr>
            <a:xfrm>
              <a:off x="4826236" y="9346334"/>
              <a:ext cx="1315826" cy="495905"/>
              <a:chOff x="4878784" y="7532244"/>
              <a:chExt cx="1315826" cy="495905"/>
            </a:xfrm>
          </p:grpSpPr>
          <p:sp>
            <p:nvSpPr>
              <p:cNvPr id="91" name="Freeform 19"/>
              <p:cNvSpPr/>
              <p:nvPr/>
            </p:nvSpPr>
            <p:spPr>
              <a:xfrm>
                <a:off x="4878784" y="7656908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2" name="TextBox 36"/>
              <p:cNvSpPr txBox="1"/>
              <p:nvPr/>
            </p:nvSpPr>
            <p:spPr>
              <a:xfrm>
                <a:off x="5193193" y="7532244"/>
                <a:ext cx="1001417" cy="4959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Kwun Tong Line</a:t>
                </a:r>
                <a:endParaRPr lang="en-US" altLang="zh-HK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29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76360"/>
            <a:ext cx="2025871" cy="11567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86323"/>
            <a:ext cx="2025871" cy="115679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00266"/>
            <a:ext cx="2025871" cy="115679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45205"/>
            <a:ext cx="2025871" cy="1156793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75301"/>
            <a:ext cx="2025871" cy="1156793"/>
          </a:xfrm>
          <a:prstGeom prst="rect">
            <a:avLst/>
          </a:prstGeom>
        </p:spPr>
      </p:pic>
      <p:pic>
        <p:nvPicPr>
          <p:cNvPr id="95" name="圖片 9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96" name="圖片 9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97" name="圖片 9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98" name="圖片 9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99" name="圖片 9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18" name="Picture 7" descr="C:\Users\XTDM0348\Downloads\image\元朗天水圍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2" b="80049"/>
          <a:stretch/>
        </p:blipFill>
        <p:spPr bwMode="auto">
          <a:xfrm>
            <a:off x="3302374" y="1711437"/>
            <a:ext cx="3727084" cy="87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7"/>
          <p:cNvSpPr/>
          <p:nvPr/>
        </p:nvSpPr>
        <p:spPr>
          <a:xfrm>
            <a:off x="332184" y="3977524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36"/>
          <p:cNvSpPr txBox="1"/>
          <p:nvPr/>
        </p:nvSpPr>
        <p:spPr>
          <a:xfrm>
            <a:off x="8589548" y="5017859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102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7" name="Freeform 37"/>
          <p:cNvSpPr/>
          <p:nvPr/>
        </p:nvSpPr>
        <p:spPr>
          <a:xfrm>
            <a:off x="8435286" y="4905922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9" name="文字方塊 8"/>
          <p:cNvSpPr txBox="1"/>
          <p:nvPr/>
        </p:nvSpPr>
        <p:spPr>
          <a:xfrm rot="20860401">
            <a:off x="6582915" y="4599600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$0.6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1" name="Freeform 7"/>
          <p:cNvSpPr/>
          <p:nvPr/>
        </p:nvSpPr>
        <p:spPr>
          <a:xfrm>
            <a:off x="322852" y="6987487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8"/>
          <p:cNvSpPr txBox="1"/>
          <p:nvPr/>
        </p:nvSpPr>
        <p:spPr>
          <a:xfrm>
            <a:off x="618515" y="7103891"/>
            <a:ext cx="6829458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So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Uk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Estate to Cheung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Sha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Wan Government Offices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3" name="TextBox 36"/>
          <p:cNvSpPr txBox="1"/>
          <p:nvPr/>
        </p:nvSpPr>
        <p:spPr>
          <a:xfrm>
            <a:off x="8580216" y="8027822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970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14" name="Freeform 37"/>
          <p:cNvSpPr/>
          <p:nvPr/>
        </p:nvSpPr>
        <p:spPr>
          <a:xfrm>
            <a:off x="8425954" y="7915885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文字方塊 15"/>
          <p:cNvSpPr txBox="1"/>
          <p:nvPr/>
        </p:nvSpPr>
        <p:spPr>
          <a:xfrm rot="20860401">
            <a:off x="6573583" y="7609563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$0.9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18" name="Freeform 7"/>
          <p:cNvSpPr/>
          <p:nvPr/>
        </p:nvSpPr>
        <p:spPr>
          <a:xfrm>
            <a:off x="322852" y="8501430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8"/>
          <p:cNvSpPr txBox="1"/>
          <p:nvPr/>
        </p:nvSpPr>
        <p:spPr>
          <a:xfrm>
            <a:off x="618515" y="8617834"/>
            <a:ext cx="7814974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Nob Hill to MTR Lai Chi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Kok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Station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0" name="TextBox 36"/>
          <p:cNvSpPr txBox="1"/>
          <p:nvPr/>
        </p:nvSpPr>
        <p:spPr>
          <a:xfrm>
            <a:off x="8580216" y="9541765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171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1" name="Freeform 37"/>
          <p:cNvSpPr/>
          <p:nvPr/>
        </p:nvSpPr>
        <p:spPr>
          <a:xfrm>
            <a:off x="8425954" y="9429828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3" name="文字方塊 22"/>
          <p:cNvSpPr txBox="1"/>
          <p:nvPr/>
        </p:nvSpPr>
        <p:spPr>
          <a:xfrm rot="20860401">
            <a:off x="6573583" y="9123506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$0.9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25" name="Freeform 7"/>
          <p:cNvSpPr/>
          <p:nvPr/>
        </p:nvSpPr>
        <p:spPr>
          <a:xfrm>
            <a:off x="330387" y="2446369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8"/>
          <p:cNvSpPr txBox="1"/>
          <p:nvPr/>
        </p:nvSpPr>
        <p:spPr>
          <a:xfrm>
            <a:off x="626049" y="2562773"/>
            <a:ext cx="7565451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Hoi Lai Estate to MTR Nam Cheong Station</a:t>
            </a:r>
            <a:endParaRPr lang="en-US" altLang="zh-HK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27" name="TextBox 36"/>
          <p:cNvSpPr txBox="1"/>
          <p:nvPr/>
        </p:nvSpPr>
        <p:spPr>
          <a:xfrm>
            <a:off x="8587751" y="3486704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971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28" name="Freeform 37"/>
          <p:cNvSpPr/>
          <p:nvPr/>
        </p:nvSpPr>
        <p:spPr>
          <a:xfrm>
            <a:off x="8433489" y="3374767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0" name="文字方塊 29"/>
          <p:cNvSpPr txBox="1"/>
          <p:nvPr/>
        </p:nvSpPr>
        <p:spPr>
          <a:xfrm rot="20860401">
            <a:off x="6581119" y="3068445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$0.9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32" name="Freeform 7"/>
          <p:cNvSpPr/>
          <p:nvPr/>
        </p:nvSpPr>
        <p:spPr>
          <a:xfrm>
            <a:off x="332184" y="5476465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8"/>
          <p:cNvSpPr txBox="1"/>
          <p:nvPr/>
        </p:nvSpPr>
        <p:spPr>
          <a:xfrm>
            <a:off x="627846" y="5592869"/>
            <a:ext cx="8487125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Cheung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Sha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Wan to Mei Foo Sun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Chuen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34" name="TextBox 36"/>
          <p:cNvSpPr txBox="1"/>
          <p:nvPr/>
        </p:nvSpPr>
        <p:spPr>
          <a:xfrm>
            <a:off x="8589548" y="6516800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59X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35" name="Freeform 37"/>
          <p:cNvSpPr/>
          <p:nvPr/>
        </p:nvSpPr>
        <p:spPr>
          <a:xfrm>
            <a:off x="8435286" y="6404863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7" name="文字方塊 36"/>
          <p:cNvSpPr txBox="1"/>
          <p:nvPr/>
        </p:nvSpPr>
        <p:spPr>
          <a:xfrm rot="20860401">
            <a:off x="6582915" y="6098541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$0.9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333730" y="2908874"/>
            <a:ext cx="2374126" cy="1179726"/>
            <a:chOff x="2340428" y="2896112"/>
            <a:chExt cx="2374126" cy="1179726"/>
          </a:xfrm>
        </p:grpSpPr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40" name="群組 39"/>
            <p:cNvGrpSpPr/>
            <p:nvPr/>
          </p:nvGrpSpPr>
          <p:grpSpPr>
            <a:xfrm>
              <a:off x="2822533" y="3409086"/>
              <a:ext cx="1085529" cy="385112"/>
              <a:chOff x="742117" y="3512430"/>
              <a:chExt cx="1085529" cy="385112"/>
            </a:xfrm>
          </p:grpSpPr>
          <p:sp>
            <p:nvSpPr>
              <p:cNvPr id="41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2" name="TextBox 36"/>
              <p:cNvSpPr txBox="1"/>
              <p:nvPr/>
            </p:nvSpPr>
            <p:spPr>
              <a:xfrm>
                <a:off x="8262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12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43" name="群組 42"/>
          <p:cNvGrpSpPr/>
          <p:nvPr/>
        </p:nvGrpSpPr>
        <p:grpSpPr>
          <a:xfrm>
            <a:off x="2358645" y="2896183"/>
            <a:ext cx="2374126" cy="1179726"/>
            <a:chOff x="2340428" y="2896112"/>
            <a:chExt cx="2374126" cy="1179726"/>
          </a:xfrm>
        </p:grpSpPr>
        <p:pic>
          <p:nvPicPr>
            <p:cNvPr id="44" name="圖片 43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45" name="群組 44"/>
            <p:cNvGrpSpPr/>
            <p:nvPr/>
          </p:nvGrpSpPr>
          <p:grpSpPr>
            <a:xfrm>
              <a:off x="2822533" y="3409086"/>
              <a:ext cx="1085529" cy="385112"/>
              <a:chOff x="742117" y="3512430"/>
              <a:chExt cx="1085529" cy="385112"/>
            </a:xfrm>
          </p:grpSpPr>
          <p:sp>
            <p:nvSpPr>
              <p:cNvPr id="46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7" name="TextBox 36"/>
              <p:cNvSpPr txBox="1"/>
              <p:nvPr/>
            </p:nvSpPr>
            <p:spPr>
              <a:xfrm>
                <a:off x="8262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701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48" name="群組 47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49" name="圖片 48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50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TextBox 36"/>
            <p:cNvSpPr txBox="1"/>
            <p:nvPr/>
          </p:nvSpPr>
          <p:spPr>
            <a:xfrm>
              <a:off x="9455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36A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2342976" y="4427885"/>
            <a:ext cx="2374126" cy="1179726"/>
            <a:chOff x="2342976" y="4427885"/>
            <a:chExt cx="2374126" cy="1179726"/>
          </a:xfrm>
        </p:grpSpPr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976" y="4427885"/>
              <a:ext cx="2374126" cy="1179726"/>
            </a:xfrm>
            <a:prstGeom prst="rect">
              <a:avLst/>
            </a:prstGeom>
          </p:spPr>
        </p:pic>
        <p:sp>
          <p:nvSpPr>
            <p:cNvPr id="54" name="Freeform 19"/>
            <p:cNvSpPr/>
            <p:nvPr/>
          </p:nvSpPr>
          <p:spPr>
            <a:xfrm>
              <a:off x="2810085" y="4942153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TextBox 36"/>
            <p:cNvSpPr txBox="1"/>
            <p:nvPr/>
          </p:nvSpPr>
          <p:spPr>
            <a:xfrm>
              <a:off x="2968840" y="5019786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42A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3672531" y="3867287"/>
            <a:ext cx="3562404" cy="2374936"/>
            <a:chOff x="3717468" y="6867619"/>
            <a:chExt cx="3562404" cy="2374936"/>
          </a:xfrm>
        </p:grpSpPr>
        <p:pic>
          <p:nvPicPr>
            <p:cNvPr id="57" name="圖片 56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468" y="6867619"/>
              <a:ext cx="3562404" cy="2374936"/>
            </a:xfrm>
            <a:prstGeom prst="rect">
              <a:avLst/>
            </a:prstGeom>
          </p:spPr>
        </p:pic>
        <p:sp>
          <p:nvSpPr>
            <p:cNvPr id="58" name="Freeform 19"/>
            <p:cNvSpPr/>
            <p:nvPr/>
          </p:nvSpPr>
          <p:spPr>
            <a:xfrm>
              <a:off x="4847215" y="7951498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TextBox 36"/>
            <p:cNvSpPr txBox="1"/>
            <p:nvPr/>
          </p:nvSpPr>
          <p:spPr>
            <a:xfrm>
              <a:off x="5161624" y="7852420"/>
              <a:ext cx="1001417" cy="4959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b="1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Tsuen Wan Line</a:t>
              </a:r>
              <a:endParaRPr lang="en-US" altLang="zh-HK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61" name="圖片 60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62" name="Freeform 19"/>
            <p:cNvSpPr/>
            <p:nvPr/>
          </p:nvSpPr>
          <p:spPr>
            <a:xfrm>
              <a:off x="83586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TextBox 36"/>
            <p:cNvSpPr txBox="1"/>
            <p:nvPr/>
          </p:nvSpPr>
          <p:spPr>
            <a:xfrm>
              <a:off x="981442" y="6516223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65" name="圖片 6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sp>
          <p:nvSpPr>
            <p:cNvPr id="66" name="Freeform 19"/>
            <p:cNvSpPr/>
            <p:nvPr/>
          </p:nvSpPr>
          <p:spPr>
            <a:xfrm>
              <a:off x="2824330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7" name="TextBox 36"/>
            <p:cNvSpPr txBox="1"/>
            <p:nvPr/>
          </p:nvSpPr>
          <p:spPr>
            <a:xfrm>
              <a:off x="2985948" y="6515670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6C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68" name="群組 67"/>
          <p:cNvGrpSpPr/>
          <p:nvPr/>
        </p:nvGrpSpPr>
        <p:grpSpPr>
          <a:xfrm>
            <a:off x="3709509" y="5364452"/>
            <a:ext cx="3562404" cy="2374936"/>
            <a:chOff x="3709509" y="5364452"/>
            <a:chExt cx="3562404" cy="2374936"/>
          </a:xfrm>
        </p:grpSpPr>
        <p:pic>
          <p:nvPicPr>
            <p:cNvPr id="69" name="圖片 68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509" y="5364452"/>
              <a:ext cx="3562404" cy="2374936"/>
            </a:xfrm>
            <a:prstGeom prst="rect">
              <a:avLst/>
            </a:prstGeom>
          </p:spPr>
        </p:pic>
        <p:grpSp>
          <p:nvGrpSpPr>
            <p:cNvPr id="70" name="群組 69"/>
            <p:cNvGrpSpPr/>
            <p:nvPr/>
          </p:nvGrpSpPr>
          <p:grpSpPr>
            <a:xfrm>
              <a:off x="4831159" y="6354505"/>
              <a:ext cx="1315826" cy="495905"/>
              <a:chOff x="4878784" y="7554655"/>
              <a:chExt cx="1315826" cy="495905"/>
            </a:xfrm>
          </p:grpSpPr>
          <p:sp>
            <p:nvSpPr>
              <p:cNvPr id="71" name="Freeform 19"/>
              <p:cNvSpPr/>
              <p:nvPr/>
            </p:nvSpPr>
            <p:spPr>
              <a:xfrm>
                <a:off x="4878784" y="7656908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0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2" name="TextBox 36"/>
              <p:cNvSpPr txBox="1"/>
              <p:nvPr/>
            </p:nvSpPr>
            <p:spPr>
              <a:xfrm>
                <a:off x="5193193" y="7554655"/>
                <a:ext cx="1001417" cy="4959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HK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Tsuen Wan Line</a:t>
                </a:r>
              </a:p>
            </p:txBody>
          </p:sp>
        </p:grpSp>
      </p:grpSp>
      <p:grpSp>
        <p:nvGrpSpPr>
          <p:cNvPr id="73" name="群組 72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74" name="圖片 73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75" name="Freeform 19"/>
            <p:cNvSpPr/>
            <p:nvPr/>
          </p:nvSpPr>
          <p:spPr>
            <a:xfrm>
              <a:off x="7772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TextBox 36"/>
            <p:cNvSpPr txBox="1"/>
            <p:nvPr/>
          </p:nvSpPr>
          <p:spPr>
            <a:xfrm>
              <a:off x="936025" y="803239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2A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>
            <a:off x="2334512" y="7445374"/>
            <a:ext cx="2374126" cy="1179726"/>
            <a:chOff x="2334512" y="7445374"/>
            <a:chExt cx="2374126" cy="1179726"/>
          </a:xfrm>
        </p:grpSpPr>
        <p:pic>
          <p:nvPicPr>
            <p:cNvPr id="78" name="圖片 77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512" y="7445374"/>
              <a:ext cx="2374126" cy="1179726"/>
            </a:xfrm>
            <a:prstGeom prst="rect">
              <a:avLst/>
            </a:prstGeom>
          </p:spPr>
        </p:pic>
        <p:sp>
          <p:nvSpPr>
            <p:cNvPr id="79" name="Freeform 19"/>
            <p:cNvSpPr/>
            <p:nvPr/>
          </p:nvSpPr>
          <p:spPr>
            <a:xfrm>
              <a:off x="2814998" y="7950204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2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TextBox 36"/>
            <p:cNvSpPr txBox="1"/>
            <p:nvPr/>
          </p:nvSpPr>
          <p:spPr>
            <a:xfrm>
              <a:off x="2940318" y="802724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4381004" y="7456165"/>
            <a:ext cx="2374126" cy="1179726"/>
            <a:chOff x="4434792" y="7415824"/>
            <a:chExt cx="2374126" cy="1179726"/>
          </a:xfrm>
        </p:grpSpPr>
        <p:pic>
          <p:nvPicPr>
            <p:cNvPr id="82" name="圖片 81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4792" y="7415824"/>
              <a:ext cx="2374126" cy="1179726"/>
            </a:xfrm>
            <a:prstGeom prst="rect">
              <a:avLst/>
            </a:prstGeom>
          </p:spPr>
        </p:pic>
        <p:grpSp>
          <p:nvGrpSpPr>
            <p:cNvPr id="83" name="群組 82"/>
            <p:cNvGrpSpPr/>
            <p:nvPr/>
          </p:nvGrpSpPr>
          <p:grpSpPr>
            <a:xfrm>
              <a:off x="4915278" y="7920654"/>
              <a:ext cx="1126737" cy="397193"/>
              <a:chOff x="2814998" y="7950204"/>
              <a:chExt cx="1126737" cy="397193"/>
            </a:xfrm>
          </p:grpSpPr>
          <p:sp>
            <p:nvSpPr>
              <p:cNvPr id="84" name="Freeform 19"/>
              <p:cNvSpPr/>
              <p:nvPr/>
            </p:nvSpPr>
            <p:spPr>
              <a:xfrm>
                <a:off x="2814998" y="7950204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27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85" name="TextBox 36"/>
              <p:cNvSpPr txBox="1"/>
              <p:nvPr/>
            </p:nvSpPr>
            <p:spPr>
              <a:xfrm>
                <a:off x="2940318" y="8027245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6C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86" name="群組 85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87" name="圖片 8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88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89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3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0" name="群組 89"/>
          <p:cNvGrpSpPr/>
          <p:nvPr/>
        </p:nvGrpSpPr>
        <p:grpSpPr>
          <a:xfrm>
            <a:off x="1669161" y="8393904"/>
            <a:ext cx="3562404" cy="2374936"/>
            <a:chOff x="3717468" y="6867619"/>
            <a:chExt cx="3562404" cy="2374936"/>
          </a:xfrm>
        </p:grpSpPr>
        <p:pic>
          <p:nvPicPr>
            <p:cNvPr id="91" name="圖片 90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468" y="6867619"/>
              <a:ext cx="3562404" cy="2374936"/>
            </a:xfrm>
            <a:prstGeom prst="rect">
              <a:avLst/>
            </a:prstGeom>
          </p:spPr>
        </p:pic>
        <p:grpSp>
          <p:nvGrpSpPr>
            <p:cNvPr id="92" name="群組 91"/>
            <p:cNvGrpSpPr/>
            <p:nvPr/>
          </p:nvGrpSpPr>
          <p:grpSpPr>
            <a:xfrm>
              <a:off x="4847215" y="7855595"/>
              <a:ext cx="1315826" cy="495905"/>
              <a:chOff x="742117" y="3416527"/>
              <a:chExt cx="1315826" cy="495905"/>
            </a:xfrm>
          </p:grpSpPr>
          <p:sp>
            <p:nvSpPr>
              <p:cNvPr id="93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5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6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4" name="TextBox 36"/>
              <p:cNvSpPr txBox="1"/>
              <p:nvPr/>
            </p:nvSpPr>
            <p:spPr>
              <a:xfrm>
                <a:off x="1056526" y="3416527"/>
                <a:ext cx="1001417" cy="4959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HK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Tsuen Wan Line</a:t>
                </a:r>
              </a:p>
            </p:txBody>
          </p:sp>
        </p:grpSp>
      </p:grpSp>
      <p:sp>
        <p:nvSpPr>
          <p:cNvPr id="5" name="TextBox 8"/>
          <p:cNvSpPr txBox="1"/>
          <p:nvPr/>
        </p:nvSpPr>
        <p:spPr>
          <a:xfrm>
            <a:off x="627846" y="4093928"/>
            <a:ext cx="8220879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Mei Foo Sun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Chuen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to Cheung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Sha</a:t>
            </a: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 Wan Government Offices</a:t>
            </a:r>
            <a:endParaRPr lang="en-US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8202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76360"/>
            <a:ext cx="2025871" cy="115679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86323"/>
            <a:ext cx="2025871" cy="1156793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00266"/>
            <a:ext cx="2025871" cy="1156793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45205"/>
            <a:ext cx="2025871" cy="1156793"/>
          </a:xfrm>
          <a:prstGeom prst="rect">
            <a:avLst/>
          </a:prstGeom>
        </p:spPr>
      </p:pic>
      <p:pic>
        <p:nvPicPr>
          <p:cNvPr id="51" name="圖片 5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75301"/>
            <a:ext cx="2025871" cy="1156793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125" name="圖片 1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126" name="圖片 12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127" name="圖片 12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128" name="圖片 1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18" name="Picture 7" descr="C:\Users\XTDM0348\Downloads\image\元朗天水圍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" t="57199" r="14887" b="24752"/>
          <a:stretch/>
        </p:blipFill>
        <p:spPr bwMode="auto">
          <a:xfrm>
            <a:off x="3706229" y="1748985"/>
            <a:ext cx="3812171" cy="80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8435286" y="4905922"/>
            <a:ext cx="1250929" cy="417855"/>
            <a:chOff x="8366321" y="3502704"/>
            <a:chExt cx="1250929" cy="417855"/>
          </a:xfrm>
        </p:grpSpPr>
        <p:sp>
          <p:nvSpPr>
            <p:cNvPr id="10" name="TextBox 36"/>
            <p:cNvSpPr txBox="1"/>
            <p:nvPr/>
          </p:nvSpPr>
          <p:spPr>
            <a:xfrm>
              <a:off x="8615833" y="3614641"/>
              <a:ext cx="1001417" cy="3059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2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E22P</a:t>
              </a:r>
              <a:endParaRPr lang="en-US" sz="32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1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文字方塊 8"/>
          <p:cNvSpPr txBox="1"/>
          <p:nvPr/>
        </p:nvSpPr>
        <p:spPr>
          <a:xfrm rot="20860401">
            <a:off x="6582915" y="4599600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$1.7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322852" y="6987487"/>
            <a:ext cx="7125121" cy="418090"/>
            <a:chOff x="247650" y="2493031"/>
            <a:chExt cx="7125121" cy="418090"/>
          </a:xfrm>
        </p:grpSpPr>
        <p:sp>
          <p:nvSpPr>
            <p:cNvPr id="23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8"/>
            <p:cNvSpPr txBox="1"/>
            <p:nvPr/>
          </p:nvSpPr>
          <p:spPr>
            <a:xfrm>
              <a:off x="543313" y="2609435"/>
              <a:ext cx="6829458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Lam Tin North to Kwun Tong Town Centre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8425954" y="7915885"/>
            <a:ext cx="1155679" cy="432089"/>
            <a:chOff x="8366321" y="3502704"/>
            <a:chExt cx="1155679" cy="432089"/>
          </a:xfrm>
        </p:grpSpPr>
        <p:sp>
          <p:nvSpPr>
            <p:cNvPr id="21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E22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22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0" name="文字方塊 19"/>
          <p:cNvSpPr txBox="1"/>
          <p:nvPr/>
        </p:nvSpPr>
        <p:spPr>
          <a:xfrm rot="20860401">
            <a:off x="6573583" y="7609563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$1.7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322852" y="8501430"/>
            <a:ext cx="8110637" cy="418090"/>
            <a:chOff x="247650" y="2493031"/>
            <a:chExt cx="8110637" cy="418090"/>
          </a:xfrm>
        </p:grpSpPr>
        <p:sp>
          <p:nvSpPr>
            <p:cNvPr id="34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TextBox 8"/>
            <p:cNvSpPr txBox="1"/>
            <p:nvPr/>
          </p:nvSpPr>
          <p:spPr>
            <a:xfrm>
              <a:off x="543313" y="2609435"/>
              <a:ext cx="7814974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Yau Tong to Kwun Tong Town Centre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8425954" y="9429828"/>
            <a:ext cx="1155679" cy="432089"/>
            <a:chOff x="8366321" y="3502704"/>
            <a:chExt cx="1155679" cy="432089"/>
          </a:xfrm>
        </p:grpSpPr>
        <p:sp>
          <p:nvSpPr>
            <p:cNvPr id="32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62X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33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1" name="文字方塊 30"/>
          <p:cNvSpPr txBox="1"/>
          <p:nvPr/>
        </p:nvSpPr>
        <p:spPr>
          <a:xfrm rot="20860401">
            <a:off x="6573583" y="9123506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$1.8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330387" y="2446369"/>
            <a:ext cx="7117585" cy="418090"/>
            <a:chOff x="247650" y="2493031"/>
            <a:chExt cx="7117585" cy="418090"/>
          </a:xfrm>
        </p:grpSpPr>
        <p:sp>
          <p:nvSpPr>
            <p:cNvPr id="45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TextBox 8"/>
            <p:cNvSpPr txBox="1"/>
            <p:nvPr/>
          </p:nvSpPr>
          <p:spPr>
            <a:xfrm>
              <a:off x="543312" y="2609435"/>
              <a:ext cx="6821923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Sau Mau Ping to Kwun Tong Town Centre</a:t>
              </a:r>
              <a:endParaRPr lang="en-US" altLang="zh-HK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8433489" y="3374767"/>
            <a:ext cx="1155679" cy="432089"/>
            <a:chOff x="8366321" y="3502704"/>
            <a:chExt cx="1155679" cy="432089"/>
          </a:xfrm>
        </p:grpSpPr>
        <p:sp>
          <p:nvSpPr>
            <p:cNvPr id="43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601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44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2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2" name="文字方塊 41"/>
          <p:cNvSpPr txBox="1"/>
          <p:nvPr/>
        </p:nvSpPr>
        <p:spPr>
          <a:xfrm rot="20860401">
            <a:off x="6581119" y="3068445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$0.6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52" name="群組 51"/>
          <p:cNvGrpSpPr/>
          <p:nvPr/>
        </p:nvGrpSpPr>
        <p:grpSpPr>
          <a:xfrm>
            <a:off x="332184" y="5476465"/>
            <a:ext cx="8782787" cy="418090"/>
            <a:chOff x="247650" y="2493031"/>
            <a:chExt cx="8782787" cy="418090"/>
          </a:xfrm>
        </p:grpSpPr>
        <p:sp>
          <p:nvSpPr>
            <p:cNvPr id="56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TextBox 8"/>
            <p:cNvSpPr txBox="1"/>
            <p:nvPr/>
          </p:nvSpPr>
          <p:spPr>
            <a:xfrm>
              <a:off x="543312" y="2609435"/>
              <a:ext cx="8487125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Kwun Tong Town Centre to Diamond Hill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8435286" y="6404863"/>
            <a:ext cx="1155679" cy="432089"/>
            <a:chOff x="8366321" y="3502704"/>
            <a:chExt cx="1155679" cy="432089"/>
          </a:xfrm>
        </p:grpSpPr>
        <p:sp>
          <p:nvSpPr>
            <p:cNvPr id="54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62X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55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0" name="文字方塊 49"/>
          <p:cNvSpPr txBox="1"/>
          <p:nvPr/>
        </p:nvSpPr>
        <p:spPr>
          <a:xfrm rot="20860401">
            <a:off x="6582915" y="6098541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$1.8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58" name="群組 57"/>
          <p:cNvGrpSpPr/>
          <p:nvPr/>
        </p:nvGrpSpPr>
        <p:grpSpPr>
          <a:xfrm>
            <a:off x="333730" y="2908874"/>
            <a:ext cx="2374126" cy="1179726"/>
            <a:chOff x="2340428" y="2896112"/>
            <a:chExt cx="2374126" cy="1179726"/>
          </a:xfrm>
        </p:grpSpPr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60" name="群組 59"/>
            <p:cNvGrpSpPr/>
            <p:nvPr/>
          </p:nvGrpSpPr>
          <p:grpSpPr>
            <a:xfrm>
              <a:off x="2822533" y="3409086"/>
              <a:ext cx="1149029" cy="385112"/>
              <a:chOff x="742117" y="3512430"/>
              <a:chExt cx="1149029" cy="385112"/>
            </a:xfrm>
          </p:grpSpPr>
          <p:sp>
            <p:nvSpPr>
              <p:cNvPr id="61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7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8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62" name="TextBox 36"/>
              <p:cNvSpPr txBox="1"/>
              <p:nvPr/>
            </p:nvSpPr>
            <p:spPr>
              <a:xfrm>
                <a:off x="8897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11C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63" name="群組 62"/>
          <p:cNvGrpSpPr/>
          <p:nvPr/>
        </p:nvGrpSpPr>
        <p:grpSpPr>
          <a:xfrm>
            <a:off x="2358645" y="2896183"/>
            <a:ext cx="2374126" cy="1179726"/>
            <a:chOff x="2340428" y="2896112"/>
            <a:chExt cx="2374126" cy="1179726"/>
          </a:xfrm>
        </p:grpSpPr>
        <p:pic>
          <p:nvPicPr>
            <p:cNvPr id="64" name="圖片 63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65" name="群組 64"/>
            <p:cNvGrpSpPr/>
            <p:nvPr/>
          </p:nvGrpSpPr>
          <p:grpSpPr>
            <a:xfrm>
              <a:off x="2822533" y="3409086"/>
              <a:ext cx="1199829" cy="385112"/>
              <a:chOff x="742117" y="3512430"/>
              <a:chExt cx="1199829" cy="385112"/>
            </a:xfrm>
          </p:grpSpPr>
          <p:sp>
            <p:nvSpPr>
              <p:cNvPr id="66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7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8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67" name="TextBox 36"/>
              <p:cNvSpPr txBox="1"/>
              <p:nvPr/>
            </p:nvSpPr>
            <p:spPr>
              <a:xfrm>
                <a:off x="9405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13M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68" name="群組 67"/>
          <p:cNvGrpSpPr/>
          <p:nvPr/>
        </p:nvGrpSpPr>
        <p:grpSpPr>
          <a:xfrm>
            <a:off x="3721995" y="2421101"/>
            <a:ext cx="3394872" cy="2263248"/>
            <a:chOff x="3746496" y="5447521"/>
            <a:chExt cx="3394872" cy="2263248"/>
          </a:xfrm>
        </p:grpSpPr>
        <p:pic>
          <p:nvPicPr>
            <p:cNvPr id="69" name="圖片 68"/>
            <p:cNvPicPr>
              <a:picLocks noChangeAspect="1"/>
            </p:cNvPicPr>
            <p:nvPr/>
          </p:nvPicPr>
          <p:blipFill>
            <a:blip r:embed="rId29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70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1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34S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3724285" y="3942949"/>
            <a:ext cx="3394872" cy="2263248"/>
            <a:chOff x="3746496" y="5447521"/>
            <a:chExt cx="3394872" cy="2263248"/>
          </a:xfrm>
        </p:grpSpPr>
        <p:pic>
          <p:nvPicPr>
            <p:cNvPr id="73" name="圖片 72"/>
            <p:cNvPicPr>
              <a:picLocks noChangeAspect="1"/>
            </p:cNvPicPr>
            <p:nvPr/>
          </p:nvPicPr>
          <p:blipFill>
            <a:blip r:embed="rId29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74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54M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77" name="圖片 76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78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9" name="TextBox 36"/>
            <p:cNvSpPr txBox="1"/>
            <p:nvPr/>
          </p:nvSpPr>
          <p:spPr>
            <a:xfrm>
              <a:off x="9455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27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0" name="群組 79"/>
          <p:cNvGrpSpPr/>
          <p:nvPr/>
        </p:nvGrpSpPr>
        <p:grpSpPr>
          <a:xfrm>
            <a:off x="2342976" y="4427885"/>
            <a:ext cx="2374126" cy="1179726"/>
            <a:chOff x="2342976" y="4427885"/>
            <a:chExt cx="2374126" cy="1179726"/>
          </a:xfrm>
        </p:grpSpPr>
        <p:pic>
          <p:nvPicPr>
            <p:cNvPr id="81" name="圖片 80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976" y="4427885"/>
              <a:ext cx="2374126" cy="1179726"/>
            </a:xfrm>
            <a:prstGeom prst="rect">
              <a:avLst/>
            </a:prstGeom>
          </p:spPr>
        </p:pic>
        <p:sp>
          <p:nvSpPr>
            <p:cNvPr id="82" name="Freeform 19"/>
            <p:cNvSpPr/>
            <p:nvPr/>
          </p:nvSpPr>
          <p:spPr>
            <a:xfrm>
              <a:off x="2810085" y="4942153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3" name="TextBox 36"/>
            <p:cNvSpPr txBox="1"/>
            <p:nvPr/>
          </p:nvSpPr>
          <p:spPr>
            <a:xfrm>
              <a:off x="3032340" y="5019786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29M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85" name="圖片 84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86" name="Freeform 19"/>
            <p:cNvSpPr/>
            <p:nvPr/>
          </p:nvSpPr>
          <p:spPr>
            <a:xfrm>
              <a:off x="83586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7" name="TextBox 36"/>
            <p:cNvSpPr txBox="1"/>
            <p:nvPr/>
          </p:nvSpPr>
          <p:spPr>
            <a:xfrm>
              <a:off x="981442" y="6516223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11C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8" name="群組 87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89" name="圖片 88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sp>
          <p:nvSpPr>
            <p:cNvPr id="90" name="Freeform 19"/>
            <p:cNvSpPr/>
            <p:nvPr/>
          </p:nvSpPr>
          <p:spPr>
            <a:xfrm>
              <a:off x="2824330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1" name="TextBox 36"/>
            <p:cNvSpPr txBox="1"/>
            <p:nvPr/>
          </p:nvSpPr>
          <p:spPr>
            <a:xfrm>
              <a:off x="2985948" y="6515670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15A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92" name="群組 91"/>
          <p:cNvGrpSpPr/>
          <p:nvPr/>
        </p:nvGrpSpPr>
        <p:grpSpPr>
          <a:xfrm>
            <a:off x="3709509" y="5364452"/>
            <a:ext cx="3562404" cy="2374936"/>
            <a:chOff x="3709509" y="5364452"/>
            <a:chExt cx="3562404" cy="2374936"/>
          </a:xfrm>
        </p:grpSpPr>
        <p:pic>
          <p:nvPicPr>
            <p:cNvPr id="93" name="圖片 92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509" y="5364452"/>
              <a:ext cx="3562404" cy="2374936"/>
            </a:xfrm>
            <a:prstGeom prst="rect">
              <a:avLst/>
            </a:prstGeom>
          </p:spPr>
        </p:pic>
        <p:grpSp>
          <p:nvGrpSpPr>
            <p:cNvPr id="94" name="群組 93"/>
            <p:cNvGrpSpPr/>
            <p:nvPr/>
          </p:nvGrpSpPr>
          <p:grpSpPr>
            <a:xfrm>
              <a:off x="4831159" y="6345541"/>
              <a:ext cx="1315826" cy="495905"/>
              <a:chOff x="4878784" y="7545691"/>
              <a:chExt cx="1315826" cy="495905"/>
            </a:xfrm>
          </p:grpSpPr>
          <p:sp>
            <p:nvSpPr>
              <p:cNvPr id="95" name="Freeform 19"/>
              <p:cNvSpPr/>
              <p:nvPr/>
            </p:nvSpPr>
            <p:spPr>
              <a:xfrm>
                <a:off x="4878784" y="7656908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7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8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96" name="TextBox 36"/>
              <p:cNvSpPr txBox="1"/>
              <p:nvPr/>
            </p:nvSpPr>
            <p:spPr>
              <a:xfrm>
                <a:off x="5193193" y="7545691"/>
                <a:ext cx="1001417" cy="4959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b="1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Kwun Tong Line</a:t>
                </a:r>
                <a:endParaRPr lang="en-US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97" name="群組 96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98" name="圖片 97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99" name="Freeform 19"/>
            <p:cNvSpPr/>
            <p:nvPr/>
          </p:nvSpPr>
          <p:spPr>
            <a:xfrm>
              <a:off x="7772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0" name="TextBox 36"/>
            <p:cNvSpPr txBox="1"/>
            <p:nvPr/>
          </p:nvSpPr>
          <p:spPr>
            <a:xfrm>
              <a:off x="936025" y="803239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15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01" name="群組 100"/>
          <p:cNvGrpSpPr/>
          <p:nvPr/>
        </p:nvGrpSpPr>
        <p:grpSpPr>
          <a:xfrm>
            <a:off x="2334512" y="7445374"/>
            <a:ext cx="2374126" cy="1179726"/>
            <a:chOff x="2334512" y="7445374"/>
            <a:chExt cx="2374126" cy="1179726"/>
          </a:xfrm>
        </p:grpSpPr>
        <p:pic>
          <p:nvPicPr>
            <p:cNvPr id="102" name="圖片 101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512" y="7445374"/>
              <a:ext cx="2374126" cy="1179726"/>
            </a:xfrm>
            <a:prstGeom prst="rect">
              <a:avLst/>
            </a:prstGeom>
          </p:spPr>
        </p:pic>
        <p:sp>
          <p:nvSpPr>
            <p:cNvPr id="103" name="Freeform 19"/>
            <p:cNvSpPr/>
            <p:nvPr/>
          </p:nvSpPr>
          <p:spPr>
            <a:xfrm>
              <a:off x="2814998" y="7950204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4" name="TextBox 36"/>
            <p:cNvSpPr txBox="1"/>
            <p:nvPr/>
          </p:nvSpPr>
          <p:spPr>
            <a:xfrm>
              <a:off x="3003818" y="802724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16M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05" name="群組 104"/>
          <p:cNvGrpSpPr/>
          <p:nvPr/>
        </p:nvGrpSpPr>
        <p:grpSpPr>
          <a:xfrm>
            <a:off x="3788352" y="6941942"/>
            <a:ext cx="3394872" cy="2263248"/>
            <a:chOff x="3788352" y="6941942"/>
            <a:chExt cx="3394872" cy="2263248"/>
          </a:xfrm>
        </p:grpSpPr>
        <p:pic>
          <p:nvPicPr>
            <p:cNvPr id="106" name="圖片 105"/>
            <p:cNvPicPr>
              <a:picLocks noChangeAspect="1"/>
            </p:cNvPicPr>
            <p:nvPr/>
          </p:nvPicPr>
          <p:blipFill>
            <a:blip r:embed="rId29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8352" y="6941942"/>
              <a:ext cx="3394872" cy="2263248"/>
            </a:xfrm>
            <a:prstGeom prst="rect">
              <a:avLst/>
            </a:prstGeom>
          </p:spPr>
        </p:pic>
        <p:sp>
          <p:nvSpPr>
            <p:cNvPr id="107" name="Freeform 19"/>
            <p:cNvSpPr/>
            <p:nvPr/>
          </p:nvSpPr>
          <p:spPr>
            <a:xfrm>
              <a:off x="4898403" y="7934897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8" name="TextBox 36"/>
            <p:cNvSpPr txBox="1"/>
            <p:nvPr/>
          </p:nvSpPr>
          <p:spPr>
            <a:xfrm>
              <a:off x="5145577" y="8011938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63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09" name="群組 108"/>
          <p:cNvGrpSpPr/>
          <p:nvPr/>
        </p:nvGrpSpPr>
        <p:grpSpPr>
          <a:xfrm>
            <a:off x="3704586" y="8378692"/>
            <a:ext cx="3562404" cy="2374936"/>
            <a:chOff x="3704586" y="8378692"/>
            <a:chExt cx="3562404" cy="2374936"/>
          </a:xfrm>
        </p:grpSpPr>
        <p:pic>
          <p:nvPicPr>
            <p:cNvPr id="110" name="圖片 109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4586" y="8378692"/>
              <a:ext cx="3562404" cy="2374936"/>
            </a:xfrm>
            <a:prstGeom prst="rect">
              <a:avLst/>
            </a:prstGeom>
          </p:spPr>
        </p:pic>
        <p:grpSp>
          <p:nvGrpSpPr>
            <p:cNvPr id="111" name="群組 110"/>
            <p:cNvGrpSpPr/>
            <p:nvPr/>
          </p:nvGrpSpPr>
          <p:grpSpPr>
            <a:xfrm>
              <a:off x="4826236" y="9346334"/>
              <a:ext cx="1315826" cy="495905"/>
              <a:chOff x="4878784" y="7532244"/>
              <a:chExt cx="1315826" cy="495905"/>
            </a:xfrm>
          </p:grpSpPr>
          <p:sp>
            <p:nvSpPr>
              <p:cNvPr id="112" name="Freeform 19"/>
              <p:cNvSpPr/>
              <p:nvPr/>
            </p:nvSpPr>
            <p:spPr>
              <a:xfrm>
                <a:off x="4878784" y="7656908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7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8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13" name="TextBox 36"/>
              <p:cNvSpPr txBox="1"/>
              <p:nvPr/>
            </p:nvSpPr>
            <p:spPr>
              <a:xfrm>
                <a:off x="5193193" y="7532244"/>
                <a:ext cx="1001417" cy="4959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TW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Kwun Tong Line</a:t>
                </a:r>
                <a:endParaRPr lang="en-US" altLang="zh-HK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14" name="群組 113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115" name="圖片 114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116" name="群組 115"/>
            <p:cNvGrpSpPr/>
            <p:nvPr/>
          </p:nvGrpSpPr>
          <p:grpSpPr>
            <a:xfrm>
              <a:off x="2814998" y="9464147"/>
              <a:ext cx="1172391" cy="397193"/>
              <a:chOff x="742117" y="3512430"/>
              <a:chExt cx="1172391" cy="397193"/>
            </a:xfrm>
          </p:grpSpPr>
          <p:sp>
            <p:nvSpPr>
              <p:cNvPr id="117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7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8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2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19" name="TextBox 36"/>
              <p:cNvSpPr txBox="1"/>
              <p:nvPr/>
            </p:nvSpPr>
            <p:spPr>
              <a:xfrm>
                <a:off x="9130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14B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20" name="群組 119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121" name="圖片 120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122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14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23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群組 4"/>
          <p:cNvGrpSpPr/>
          <p:nvPr/>
        </p:nvGrpSpPr>
        <p:grpSpPr>
          <a:xfrm>
            <a:off x="332184" y="3977524"/>
            <a:ext cx="8516541" cy="437005"/>
            <a:chOff x="247650" y="2493031"/>
            <a:chExt cx="8516541" cy="437005"/>
          </a:xfrm>
        </p:grpSpPr>
        <p:sp>
          <p:nvSpPr>
            <p:cNvPr id="12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8"/>
            <p:cNvSpPr txBox="1"/>
            <p:nvPr/>
          </p:nvSpPr>
          <p:spPr>
            <a:xfrm>
              <a:off x="543312" y="2609435"/>
              <a:ext cx="8220879" cy="3206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Shun Tin Estate/Shun Lee Estate to MTR Choi Hung Station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2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4476360"/>
            <a:ext cx="2025871" cy="1156793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7486323"/>
            <a:ext cx="2025871" cy="1156793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77" y="9000266"/>
            <a:ext cx="2025871" cy="1156793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812" y="2945205"/>
            <a:ext cx="2025871" cy="1156793"/>
          </a:xfrm>
          <a:prstGeom prst="rect">
            <a:avLst/>
          </a:prstGeom>
        </p:spPr>
      </p:pic>
      <p:pic>
        <p:nvPicPr>
          <p:cNvPr id="54" name="圖片 5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09" y="5975301"/>
            <a:ext cx="2025871" cy="1156793"/>
          </a:xfrm>
          <a:prstGeom prst="rect">
            <a:avLst/>
          </a:prstGeom>
        </p:spPr>
      </p:pic>
      <p:pic>
        <p:nvPicPr>
          <p:cNvPr id="125" name="圖片 1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82" y="2516526"/>
            <a:ext cx="2343470" cy="1562314"/>
          </a:xfrm>
          <a:prstGeom prst="rect">
            <a:avLst/>
          </a:prstGeom>
        </p:spPr>
      </p:pic>
      <p:pic>
        <p:nvPicPr>
          <p:cNvPr id="126" name="圖片 12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244" y="4050851"/>
            <a:ext cx="2343470" cy="1562314"/>
          </a:xfrm>
          <a:prstGeom prst="rect">
            <a:avLst/>
          </a:prstGeom>
        </p:spPr>
      </p:pic>
      <p:pic>
        <p:nvPicPr>
          <p:cNvPr id="127" name="圖片 12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7" y="5548378"/>
            <a:ext cx="2343470" cy="1562314"/>
          </a:xfrm>
          <a:prstGeom prst="rect">
            <a:avLst/>
          </a:prstGeom>
        </p:spPr>
      </p:pic>
      <p:pic>
        <p:nvPicPr>
          <p:cNvPr id="128" name="圖片 1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00" y="7059088"/>
            <a:ext cx="2343470" cy="1562314"/>
          </a:xfrm>
          <a:prstGeom prst="rect">
            <a:avLst/>
          </a:prstGeom>
        </p:spPr>
      </p:pic>
      <p:pic>
        <p:nvPicPr>
          <p:cNvPr id="129" name="圖片 12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78" y="8572841"/>
            <a:ext cx="2343470" cy="1562314"/>
          </a:xfrm>
          <a:prstGeom prst="rect">
            <a:avLst/>
          </a:prstGeom>
        </p:spPr>
      </p:pic>
      <p:pic>
        <p:nvPicPr>
          <p:cNvPr id="119" name="Picture 7" descr="C:\Users\XTDM0348\Downloads\image\元朗天水圍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7" r="14542" b="61564"/>
          <a:stretch/>
        </p:blipFill>
        <p:spPr bwMode="auto">
          <a:xfrm>
            <a:off x="3433772" y="1734028"/>
            <a:ext cx="3827453" cy="80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群組 17"/>
          <p:cNvGrpSpPr/>
          <p:nvPr/>
        </p:nvGrpSpPr>
        <p:grpSpPr>
          <a:xfrm>
            <a:off x="332184" y="3977524"/>
            <a:ext cx="8516541" cy="418090"/>
            <a:chOff x="247650" y="2493031"/>
            <a:chExt cx="8516541" cy="418090"/>
          </a:xfrm>
        </p:grpSpPr>
        <p:sp>
          <p:nvSpPr>
            <p:cNvPr id="19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8"/>
            <p:cNvSpPr txBox="1"/>
            <p:nvPr/>
          </p:nvSpPr>
          <p:spPr>
            <a:xfrm>
              <a:off x="543312" y="2609435"/>
              <a:ext cx="8220879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Ma Tau Chung Road to Hung </a:t>
              </a:r>
              <a:r>
                <a:rPr lang="en-US" altLang="zh-TW" sz="2000" b="1" dirty="0" err="1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Hom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8435286" y="4905922"/>
            <a:ext cx="1155679" cy="432089"/>
            <a:chOff x="8366321" y="3502704"/>
            <a:chExt cx="1155679" cy="432089"/>
          </a:xfrm>
        </p:grpSpPr>
        <p:sp>
          <p:nvSpPr>
            <p:cNvPr id="22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E23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23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6" name="文字方塊 25"/>
          <p:cNvSpPr txBox="1"/>
          <p:nvPr/>
        </p:nvSpPr>
        <p:spPr>
          <a:xfrm rot="20860401">
            <a:off x="6582915" y="4599600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$1.7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322852" y="6987487"/>
            <a:ext cx="7125121" cy="418090"/>
            <a:chOff x="247650" y="2493031"/>
            <a:chExt cx="7125121" cy="418090"/>
          </a:xfrm>
        </p:grpSpPr>
        <p:sp>
          <p:nvSpPr>
            <p:cNvPr id="29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8"/>
            <p:cNvSpPr txBox="1"/>
            <p:nvPr/>
          </p:nvSpPr>
          <p:spPr>
            <a:xfrm>
              <a:off x="543313" y="2609435"/>
              <a:ext cx="6829458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 Kai Ching Estate/</a:t>
              </a:r>
              <a:r>
                <a:rPr lang="en-US" altLang="zh-TW" sz="2000" b="1" dirty="0" err="1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Tak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 Long Estate to </a:t>
              </a:r>
              <a:r>
                <a:rPr lang="en-US" altLang="zh-TW" sz="2000" b="1" dirty="0" err="1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To</a:t>
              </a: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 Kwa Wan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8425954" y="7915885"/>
            <a:ext cx="1155679" cy="432089"/>
            <a:chOff x="8366321" y="3502704"/>
            <a:chExt cx="1155679" cy="432089"/>
          </a:xfrm>
        </p:grpSpPr>
        <p:sp>
          <p:nvSpPr>
            <p:cNvPr id="32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108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33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6" name="文字方塊 35"/>
          <p:cNvSpPr txBox="1"/>
          <p:nvPr/>
        </p:nvSpPr>
        <p:spPr>
          <a:xfrm rot="20860401">
            <a:off x="6573583" y="7609563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$0.5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322852" y="8501430"/>
            <a:ext cx="8110637" cy="418090"/>
            <a:chOff x="247650" y="2493031"/>
            <a:chExt cx="8110637" cy="418090"/>
          </a:xfrm>
        </p:grpSpPr>
        <p:sp>
          <p:nvSpPr>
            <p:cNvPr id="39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TextBox 8"/>
            <p:cNvSpPr txBox="1"/>
            <p:nvPr/>
          </p:nvSpPr>
          <p:spPr>
            <a:xfrm>
              <a:off x="543313" y="2609435"/>
              <a:ext cx="7814974" cy="3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Grand Waterfront to Whampoa Garden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8425954" y="9429828"/>
            <a:ext cx="1155679" cy="432089"/>
            <a:chOff x="8366321" y="3502704"/>
            <a:chExt cx="1155679" cy="432089"/>
          </a:xfrm>
        </p:grpSpPr>
        <p:sp>
          <p:nvSpPr>
            <p:cNvPr id="42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115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43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6" name="文字方塊 45"/>
          <p:cNvSpPr txBox="1"/>
          <p:nvPr/>
        </p:nvSpPr>
        <p:spPr>
          <a:xfrm rot="20860401">
            <a:off x="6573583" y="9123506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$0.4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sp>
        <p:nvSpPr>
          <p:cNvPr id="48" name="Freeform 7"/>
          <p:cNvSpPr/>
          <p:nvPr/>
        </p:nvSpPr>
        <p:spPr>
          <a:xfrm>
            <a:off x="330387" y="2446369"/>
            <a:ext cx="248033" cy="405262"/>
          </a:xfrm>
          <a:custGeom>
            <a:avLst/>
            <a:gdLst/>
            <a:ahLst/>
            <a:cxnLst/>
            <a:rect l="l" t="t" r="r" b="b"/>
            <a:pathLst>
              <a:path w="232113" h="395239">
                <a:moveTo>
                  <a:pt x="0" y="0"/>
                </a:moveTo>
                <a:lnTo>
                  <a:pt x="232113" y="0"/>
                </a:lnTo>
                <a:lnTo>
                  <a:pt x="232113" y="395239"/>
                </a:lnTo>
                <a:lnTo>
                  <a:pt x="0" y="3952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8"/>
          <p:cNvSpPr txBox="1"/>
          <p:nvPr/>
        </p:nvSpPr>
        <p:spPr>
          <a:xfrm>
            <a:off x="626049" y="2562773"/>
            <a:ext cx="6821923" cy="301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92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AIRSIDE to Hung </a:t>
            </a:r>
            <a:r>
              <a:rPr lang="en-US" altLang="zh-TW" sz="2000" b="1" dirty="0" err="1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rPr>
              <a:t>Hom</a:t>
            </a:r>
            <a:endParaRPr lang="en-US" altLang="zh-HK" sz="2000" b="1" dirty="0">
              <a:solidFill>
                <a:srgbClr val="0D6230"/>
              </a:solidFill>
              <a:latin typeface="Noto Sans TC Black" panose="020B0200000000000000" pitchFamily="34" charset="-128"/>
              <a:ea typeface="Noto Sans TC Black" panose="020B0200000000000000" pitchFamily="34" charset="-128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50" name="TextBox 36"/>
          <p:cNvSpPr txBox="1"/>
          <p:nvPr/>
        </p:nvSpPr>
        <p:spPr>
          <a:xfrm>
            <a:off x="8587751" y="3486704"/>
            <a:ext cx="1001417" cy="320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en-US" sz="3600" b="1" dirty="0" smtClean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rPr>
              <a:t>107</a:t>
            </a:r>
            <a:endParaRPr lang="en-US" sz="3600" b="1" dirty="0">
              <a:latin typeface="Yu Gothic Medium" panose="020B0500000000000000" pitchFamily="34" charset="-128"/>
              <a:ea typeface="Yu Gothic Medium" panose="020B0500000000000000" pitchFamily="34" charset="-128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51" name="Freeform 37"/>
          <p:cNvSpPr/>
          <p:nvPr/>
        </p:nvSpPr>
        <p:spPr>
          <a:xfrm>
            <a:off x="8433489" y="3374767"/>
            <a:ext cx="297667" cy="297667"/>
          </a:xfrm>
          <a:custGeom>
            <a:avLst/>
            <a:gdLst/>
            <a:ahLst/>
            <a:cxnLst/>
            <a:rect l="l" t="t" r="r" b="b"/>
            <a:pathLst>
              <a:path w="396889" h="396889">
                <a:moveTo>
                  <a:pt x="0" y="0"/>
                </a:moveTo>
                <a:lnTo>
                  <a:pt x="396889" y="0"/>
                </a:lnTo>
                <a:lnTo>
                  <a:pt x="396889" y="396889"/>
                </a:lnTo>
                <a:lnTo>
                  <a:pt x="0" y="3968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53" name="文字方塊 52"/>
          <p:cNvSpPr txBox="1"/>
          <p:nvPr/>
        </p:nvSpPr>
        <p:spPr>
          <a:xfrm rot="20860401">
            <a:off x="6581119" y="3068445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$0.9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55" name="群組 54"/>
          <p:cNvGrpSpPr/>
          <p:nvPr/>
        </p:nvGrpSpPr>
        <p:grpSpPr>
          <a:xfrm>
            <a:off x="332184" y="5476465"/>
            <a:ext cx="8782787" cy="437005"/>
            <a:chOff x="247650" y="2493031"/>
            <a:chExt cx="8782787" cy="437005"/>
          </a:xfrm>
        </p:grpSpPr>
        <p:sp>
          <p:nvSpPr>
            <p:cNvPr id="56" name="Freeform 7"/>
            <p:cNvSpPr/>
            <p:nvPr/>
          </p:nvSpPr>
          <p:spPr>
            <a:xfrm>
              <a:off x="247650" y="2493031"/>
              <a:ext cx="248033" cy="405262"/>
            </a:xfrm>
            <a:custGeom>
              <a:avLst/>
              <a:gdLst/>
              <a:ahLst/>
              <a:cxnLst/>
              <a:rect l="l" t="t" r="r" b="b"/>
              <a:pathLst>
                <a:path w="232113" h="395239">
                  <a:moveTo>
                    <a:pt x="0" y="0"/>
                  </a:moveTo>
                  <a:lnTo>
                    <a:pt x="232113" y="0"/>
                  </a:lnTo>
                  <a:lnTo>
                    <a:pt x="232113" y="395239"/>
                  </a:lnTo>
                  <a:lnTo>
                    <a:pt x="0" y="395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TextBox 8"/>
            <p:cNvSpPr txBox="1"/>
            <p:nvPr/>
          </p:nvSpPr>
          <p:spPr>
            <a:xfrm>
              <a:off x="543312" y="2609435"/>
              <a:ext cx="8487125" cy="3206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92"/>
                </a:lnSpc>
                <a:spcBef>
                  <a:spcPct val="0"/>
                </a:spcBef>
              </a:pPr>
              <a:r>
                <a:rPr lang="en-US" altLang="zh-TW" sz="2000" b="1" dirty="0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Ho Man Tin Estate/Oi Man Estate to Hung </a:t>
              </a:r>
              <a:r>
                <a:rPr lang="en-US" altLang="zh-TW" sz="2000" b="1" dirty="0" err="1">
                  <a:solidFill>
                    <a:srgbClr val="0D6230"/>
                  </a:solidFill>
                  <a:latin typeface="Noto Sans TC Black" panose="020B0200000000000000" pitchFamily="34" charset="-128"/>
                  <a:ea typeface="Noto Sans TC Black" panose="020B0200000000000000" pitchFamily="34" charset="-128"/>
                  <a:cs typeface="Arial" panose="020B0604020202020204" pitchFamily="34" charset="0"/>
                  <a:sym typeface="Arial Bold"/>
                </a:rPr>
                <a:t>Hom</a:t>
              </a:r>
              <a:endParaRPr lang="en-US" sz="2000" b="1" dirty="0">
                <a:solidFill>
                  <a:srgbClr val="0D6230"/>
                </a:solidFill>
                <a:latin typeface="Noto Sans TC Black" panose="020B0200000000000000" pitchFamily="34" charset="-128"/>
                <a:ea typeface="Noto Sans TC Black" panose="020B0200000000000000" pitchFamily="34" charset="-128"/>
                <a:cs typeface="Arial" panose="020B0604020202020204" pitchFamily="34" charset="0"/>
                <a:sym typeface="Arial Bold"/>
              </a:endParaRPr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8435286" y="6404863"/>
            <a:ext cx="1155679" cy="432089"/>
            <a:chOff x="8366321" y="3502704"/>
            <a:chExt cx="1155679" cy="432089"/>
          </a:xfrm>
        </p:grpSpPr>
        <p:sp>
          <p:nvSpPr>
            <p:cNvPr id="59" name="TextBox 36"/>
            <p:cNvSpPr txBox="1"/>
            <p:nvPr/>
          </p:nvSpPr>
          <p:spPr>
            <a:xfrm>
              <a:off x="8520583" y="3614641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600" b="1" dirty="0" smtClean="0"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109</a:t>
              </a:r>
              <a:endParaRPr lang="en-US" sz="3600" b="1" dirty="0"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60" name="Freeform 37"/>
            <p:cNvSpPr/>
            <p:nvPr/>
          </p:nvSpPr>
          <p:spPr>
            <a:xfrm>
              <a:off x="8366321" y="3502704"/>
              <a:ext cx="297667" cy="297667"/>
            </a:xfrm>
            <a:custGeom>
              <a:avLst/>
              <a:gdLst/>
              <a:ahLst/>
              <a:cxnLst/>
              <a:rect l="l" t="t" r="r" b="b"/>
              <a:pathLst>
                <a:path w="396889" h="396889">
                  <a:moveTo>
                    <a:pt x="0" y="0"/>
                  </a:moveTo>
                  <a:lnTo>
                    <a:pt x="396889" y="0"/>
                  </a:lnTo>
                  <a:lnTo>
                    <a:pt x="396889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2" name="文字方塊 61"/>
          <p:cNvSpPr txBox="1"/>
          <p:nvPr/>
        </p:nvSpPr>
        <p:spPr>
          <a:xfrm rot="20860401">
            <a:off x="6582915" y="6098541"/>
            <a:ext cx="1770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Save </a:t>
            </a:r>
            <a:r>
              <a:rPr lang="en-US" altLang="zh-HK" sz="2800" b="1" dirty="0" smtClean="0">
                <a:solidFill>
                  <a:schemeClr val="bg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</a:rPr>
              <a:t>$0.4</a:t>
            </a:r>
            <a:endParaRPr lang="zh-HK" altLang="en-US" sz="2800" b="1" dirty="0">
              <a:solidFill>
                <a:schemeClr val="bg1"/>
              </a:solidFill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  <p:grpSp>
        <p:nvGrpSpPr>
          <p:cNvPr id="63" name="群組 62"/>
          <p:cNvGrpSpPr/>
          <p:nvPr/>
        </p:nvGrpSpPr>
        <p:grpSpPr>
          <a:xfrm>
            <a:off x="333730" y="2908874"/>
            <a:ext cx="2374126" cy="1179726"/>
            <a:chOff x="2340428" y="2896112"/>
            <a:chExt cx="2374126" cy="1179726"/>
          </a:xfrm>
        </p:grpSpPr>
        <p:pic>
          <p:nvPicPr>
            <p:cNvPr id="64" name="圖片 63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65" name="群組 64"/>
            <p:cNvGrpSpPr/>
            <p:nvPr/>
          </p:nvGrpSpPr>
          <p:grpSpPr>
            <a:xfrm>
              <a:off x="2822533" y="3409086"/>
              <a:ext cx="1085529" cy="385112"/>
              <a:chOff x="742117" y="3512430"/>
              <a:chExt cx="1085529" cy="385112"/>
            </a:xfrm>
          </p:grpSpPr>
          <p:sp>
            <p:nvSpPr>
              <p:cNvPr id="66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6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7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67" name="TextBox 36"/>
              <p:cNvSpPr txBox="1"/>
              <p:nvPr/>
            </p:nvSpPr>
            <p:spPr>
              <a:xfrm>
                <a:off x="8262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5A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68" name="群組 67"/>
          <p:cNvGrpSpPr/>
          <p:nvPr/>
        </p:nvGrpSpPr>
        <p:grpSpPr>
          <a:xfrm>
            <a:off x="2358645" y="2896183"/>
            <a:ext cx="2374126" cy="1179726"/>
            <a:chOff x="2340428" y="2896112"/>
            <a:chExt cx="2374126" cy="1179726"/>
          </a:xfrm>
        </p:grpSpPr>
        <p:pic>
          <p:nvPicPr>
            <p:cNvPr id="69" name="圖片 68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428" y="2896112"/>
              <a:ext cx="2374126" cy="1179726"/>
            </a:xfrm>
            <a:prstGeom prst="rect">
              <a:avLst/>
            </a:prstGeom>
          </p:spPr>
        </p:pic>
        <p:grpSp>
          <p:nvGrpSpPr>
            <p:cNvPr id="70" name="群組 69"/>
            <p:cNvGrpSpPr/>
            <p:nvPr/>
          </p:nvGrpSpPr>
          <p:grpSpPr>
            <a:xfrm>
              <a:off x="2822533" y="3409086"/>
              <a:ext cx="1212529" cy="385112"/>
              <a:chOff x="742117" y="3512430"/>
              <a:chExt cx="1212529" cy="385112"/>
            </a:xfrm>
          </p:grpSpPr>
          <p:sp>
            <p:nvSpPr>
              <p:cNvPr id="71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6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7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2" name="TextBox 36"/>
              <p:cNvSpPr txBox="1"/>
              <p:nvPr/>
            </p:nvSpPr>
            <p:spPr>
              <a:xfrm>
                <a:off x="953229" y="3577390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796X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73" name="群組 72"/>
          <p:cNvGrpSpPr/>
          <p:nvPr/>
        </p:nvGrpSpPr>
        <p:grpSpPr>
          <a:xfrm>
            <a:off x="3691024" y="2351560"/>
            <a:ext cx="3562404" cy="2374936"/>
            <a:chOff x="3717468" y="6867619"/>
            <a:chExt cx="3562404" cy="2374936"/>
          </a:xfrm>
        </p:grpSpPr>
        <p:pic>
          <p:nvPicPr>
            <p:cNvPr id="74" name="圖片 73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468" y="6867619"/>
              <a:ext cx="3562404" cy="2374936"/>
            </a:xfrm>
            <a:prstGeom prst="rect">
              <a:avLst/>
            </a:prstGeom>
          </p:spPr>
        </p:pic>
        <p:sp>
          <p:nvSpPr>
            <p:cNvPr id="75" name="Freeform 19"/>
            <p:cNvSpPr/>
            <p:nvPr/>
          </p:nvSpPr>
          <p:spPr>
            <a:xfrm>
              <a:off x="4847215" y="7951498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6" name="TextBox 36"/>
            <p:cNvSpPr txBox="1"/>
            <p:nvPr/>
          </p:nvSpPr>
          <p:spPr>
            <a:xfrm>
              <a:off x="5161624" y="7847378"/>
              <a:ext cx="1001417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2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Tuen Ma Line</a:t>
              </a:r>
            </a:p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endParaRPr 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>
            <a:off x="319703" y="4434024"/>
            <a:ext cx="2374126" cy="1179726"/>
            <a:chOff x="319703" y="4434024"/>
            <a:chExt cx="2374126" cy="1179726"/>
          </a:xfrm>
        </p:grpSpPr>
        <p:pic>
          <p:nvPicPr>
            <p:cNvPr id="78" name="圖片 77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03" y="4434024"/>
              <a:ext cx="2374126" cy="1179726"/>
            </a:xfrm>
            <a:prstGeom prst="rect">
              <a:avLst/>
            </a:prstGeom>
          </p:spPr>
        </p:pic>
        <p:sp>
          <p:nvSpPr>
            <p:cNvPr id="79" name="Freeform 19"/>
            <p:cNvSpPr/>
            <p:nvPr/>
          </p:nvSpPr>
          <p:spPr>
            <a:xfrm>
              <a:off x="786812" y="494829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TextBox 36"/>
            <p:cNvSpPr txBox="1"/>
            <p:nvPr/>
          </p:nvSpPr>
          <p:spPr>
            <a:xfrm>
              <a:off x="945567" y="502592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3B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1712342" y="3953389"/>
            <a:ext cx="3394872" cy="2263248"/>
            <a:chOff x="3746496" y="5447521"/>
            <a:chExt cx="3394872" cy="2263248"/>
          </a:xfrm>
        </p:grpSpPr>
        <p:pic>
          <p:nvPicPr>
            <p:cNvPr id="82" name="圖片 81"/>
            <p:cNvPicPr>
              <a:picLocks noChangeAspect="1"/>
            </p:cNvPicPr>
            <p:nvPr/>
          </p:nvPicPr>
          <p:blipFill>
            <a:blip r:embed="rId29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83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4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2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85" name="群組 84"/>
          <p:cNvGrpSpPr/>
          <p:nvPr/>
        </p:nvGrpSpPr>
        <p:grpSpPr>
          <a:xfrm>
            <a:off x="3672531" y="3867287"/>
            <a:ext cx="3562404" cy="2374936"/>
            <a:chOff x="3717468" y="6867619"/>
            <a:chExt cx="3562404" cy="2374936"/>
          </a:xfrm>
        </p:grpSpPr>
        <p:pic>
          <p:nvPicPr>
            <p:cNvPr id="86" name="圖片 85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468" y="6867619"/>
              <a:ext cx="3562404" cy="2374936"/>
            </a:xfrm>
            <a:prstGeom prst="rect">
              <a:avLst/>
            </a:prstGeom>
          </p:spPr>
        </p:pic>
        <p:sp>
          <p:nvSpPr>
            <p:cNvPr id="87" name="Freeform 19"/>
            <p:cNvSpPr/>
            <p:nvPr/>
          </p:nvSpPr>
          <p:spPr>
            <a:xfrm>
              <a:off x="4847215" y="7951498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8" name="TextBox 36"/>
            <p:cNvSpPr txBox="1"/>
            <p:nvPr/>
          </p:nvSpPr>
          <p:spPr>
            <a:xfrm>
              <a:off x="5161624" y="7842895"/>
              <a:ext cx="1001417" cy="5129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HK" sz="20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 Bold" panose="020B0704020202020204" pitchFamily="34" charset="0"/>
                  <a:sym typeface="Arial Bold"/>
                </a:rPr>
                <a:t>Tuen Ma Line</a:t>
              </a:r>
            </a:p>
          </p:txBody>
        </p:sp>
      </p:grpSp>
      <p:grpSp>
        <p:nvGrpSpPr>
          <p:cNvPr id="89" name="群組 88"/>
          <p:cNvGrpSpPr/>
          <p:nvPr/>
        </p:nvGrpSpPr>
        <p:grpSpPr>
          <a:xfrm>
            <a:off x="328552" y="5907425"/>
            <a:ext cx="2374126" cy="1179726"/>
            <a:chOff x="328552" y="5907425"/>
            <a:chExt cx="2374126" cy="1179726"/>
          </a:xfrm>
        </p:grpSpPr>
        <p:pic>
          <p:nvPicPr>
            <p:cNvPr id="90" name="圖片 89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2" y="5907425"/>
              <a:ext cx="2374126" cy="1179726"/>
            </a:xfrm>
            <a:prstGeom prst="rect">
              <a:avLst/>
            </a:prstGeom>
          </p:spPr>
        </p:pic>
        <p:sp>
          <p:nvSpPr>
            <p:cNvPr id="91" name="Freeform 19"/>
            <p:cNvSpPr/>
            <p:nvPr/>
          </p:nvSpPr>
          <p:spPr>
            <a:xfrm>
              <a:off x="835868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2" name="TextBox 36"/>
            <p:cNvSpPr txBox="1"/>
            <p:nvPr/>
          </p:nvSpPr>
          <p:spPr>
            <a:xfrm>
              <a:off x="981442" y="6516223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7B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2336954" y="5927088"/>
            <a:ext cx="2374126" cy="1179726"/>
            <a:chOff x="2336954" y="5927088"/>
            <a:chExt cx="2374126" cy="1179726"/>
          </a:xfrm>
        </p:grpSpPr>
        <p:pic>
          <p:nvPicPr>
            <p:cNvPr id="94" name="圖片 93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954" y="5927088"/>
              <a:ext cx="2374126" cy="1179726"/>
            </a:xfrm>
            <a:prstGeom prst="rect">
              <a:avLst/>
            </a:prstGeom>
          </p:spPr>
        </p:pic>
        <p:sp>
          <p:nvSpPr>
            <p:cNvPr id="95" name="Freeform 19"/>
            <p:cNvSpPr/>
            <p:nvPr/>
          </p:nvSpPr>
          <p:spPr>
            <a:xfrm>
              <a:off x="2824330" y="643918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6" name="TextBox 36"/>
            <p:cNvSpPr txBox="1"/>
            <p:nvPr/>
          </p:nvSpPr>
          <p:spPr>
            <a:xfrm>
              <a:off x="2985948" y="6515670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97" name="群組 96"/>
          <p:cNvGrpSpPr/>
          <p:nvPr/>
        </p:nvGrpSpPr>
        <p:grpSpPr>
          <a:xfrm>
            <a:off x="3746496" y="5447521"/>
            <a:ext cx="3394872" cy="2263248"/>
            <a:chOff x="3746496" y="5447521"/>
            <a:chExt cx="3394872" cy="2263248"/>
          </a:xfrm>
        </p:grpSpPr>
        <p:pic>
          <p:nvPicPr>
            <p:cNvPr id="98" name="圖片 97"/>
            <p:cNvPicPr>
              <a:picLocks noChangeAspect="1"/>
            </p:cNvPicPr>
            <p:nvPr/>
          </p:nvPicPr>
          <p:blipFill>
            <a:blip r:embed="rId29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colorTemperature colorTemp="72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96" y="5447521"/>
              <a:ext cx="3394872" cy="2263248"/>
            </a:xfrm>
            <a:prstGeom prst="rect">
              <a:avLst/>
            </a:prstGeom>
          </p:spPr>
        </p:pic>
        <p:sp>
          <p:nvSpPr>
            <p:cNvPr id="99" name="Freeform 19"/>
            <p:cNvSpPr/>
            <p:nvPr/>
          </p:nvSpPr>
          <p:spPr>
            <a:xfrm>
              <a:off x="4856547" y="6440476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0" name="TextBox 36"/>
            <p:cNvSpPr txBox="1"/>
            <p:nvPr/>
          </p:nvSpPr>
          <p:spPr>
            <a:xfrm>
              <a:off x="5103721" y="6517517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altLang="zh-TW" sz="3300" b="1" dirty="0" smtClean="0">
                  <a:solidFill>
                    <a:srgbClr val="073B11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8</a:t>
              </a:r>
              <a:endParaRPr lang="en-US" sz="3300" b="1" dirty="0">
                <a:solidFill>
                  <a:srgbClr val="073B11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01" name="群組 100"/>
          <p:cNvGrpSpPr/>
          <p:nvPr/>
        </p:nvGrpSpPr>
        <p:grpSpPr>
          <a:xfrm>
            <a:off x="2334512" y="7445374"/>
            <a:ext cx="2374126" cy="1179726"/>
            <a:chOff x="2334512" y="7445374"/>
            <a:chExt cx="2374126" cy="1179726"/>
          </a:xfrm>
        </p:grpSpPr>
        <p:pic>
          <p:nvPicPr>
            <p:cNvPr id="102" name="圖片 101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512" y="7445374"/>
              <a:ext cx="2374126" cy="1179726"/>
            </a:xfrm>
            <a:prstGeom prst="rect">
              <a:avLst/>
            </a:prstGeom>
          </p:spPr>
        </p:pic>
        <p:grpSp>
          <p:nvGrpSpPr>
            <p:cNvPr id="103" name="群組 102"/>
            <p:cNvGrpSpPr/>
            <p:nvPr/>
          </p:nvGrpSpPr>
          <p:grpSpPr>
            <a:xfrm>
              <a:off x="2814998" y="7961505"/>
              <a:ext cx="1253737" cy="397193"/>
              <a:chOff x="742117" y="3512430"/>
              <a:chExt cx="1253737" cy="397193"/>
            </a:xfrm>
          </p:grpSpPr>
          <p:sp>
            <p:nvSpPr>
              <p:cNvPr id="104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6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7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05" name="TextBox 36"/>
              <p:cNvSpPr txBox="1"/>
              <p:nvPr/>
            </p:nvSpPr>
            <p:spPr>
              <a:xfrm>
                <a:off x="994437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22M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06" name="群組 105"/>
          <p:cNvGrpSpPr/>
          <p:nvPr/>
        </p:nvGrpSpPr>
        <p:grpSpPr>
          <a:xfrm>
            <a:off x="3717468" y="6878920"/>
            <a:ext cx="3562404" cy="2374936"/>
            <a:chOff x="3717468" y="6878920"/>
            <a:chExt cx="3562404" cy="2374936"/>
          </a:xfrm>
        </p:grpSpPr>
        <p:pic>
          <p:nvPicPr>
            <p:cNvPr id="107" name="圖片 106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7468" y="6878920"/>
              <a:ext cx="3562404" cy="2374936"/>
            </a:xfrm>
            <a:prstGeom prst="rect">
              <a:avLst/>
            </a:prstGeom>
          </p:spPr>
        </p:pic>
        <p:grpSp>
          <p:nvGrpSpPr>
            <p:cNvPr id="108" name="群組 107"/>
            <p:cNvGrpSpPr/>
            <p:nvPr/>
          </p:nvGrpSpPr>
          <p:grpSpPr>
            <a:xfrm>
              <a:off x="4847215" y="7854196"/>
              <a:ext cx="1315826" cy="512961"/>
              <a:chOff x="742117" y="3403827"/>
              <a:chExt cx="1315826" cy="512961"/>
            </a:xfrm>
          </p:grpSpPr>
          <p:sp>
            <p:nvSpPr>
              <p:cNvPr id="109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6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7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10" name="TextBox 36"/>
              <p:cNvSpPr txBox="1"/>
              <p:nvPr/>
            </p:nvSpPr>
            <p:spPr>
              <a:xfrm>
                <a:off x="1056526" y="3403827"/>
                <a:ext cx="1001417" cy="51296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altLang="zh-HK" sz="20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 Bold" panose="020B0704020202020204" pitchFamily="34" charset="0"/>
                    <a:sym typeface="Arial Bold"/>
                  </a:rPr>
                  <a:t>Tuen Ma Line</a:t>
                </a:r>
              </a:p>
            </p:txBody>
          </p:sp>
        </p:grpSp>
      </p:grpSp>
      <p:grpSp>
        <p:nvGrpSpPr>
          <p:cNvPr id="111" name="群組 110"/>
          <p:cNvGrpSpPr/>
          <p:nvPr/>
        </p:nvGrpSpPr>
        <p:grpSpPr>
          <a:xfrm>
            <a:off x="310161" y="7440494"/>
            <a:ext cx="2374126" cy="1179726"/>
            <a:chOff x="310161" y="7440494"/>
            <a:chExt cx="2374126" cy="1179726"/>
          </a:xfrm>
        </p:grpSpPr>
        <p:pic>
          <p:nvPicPr>
            <p:cNvPr id="112" name="圖片 111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7440494"/>
              <a:ext cx="2374126" cy="1179726"/>
            </a:xfrm>
            <a:prstGeom prst="rect">
              <a:avLst/>
            </a:prstGeom>
          </p:spPr>
        </p:pic>
        <p:sp>
          <p:nvSpPr>
            <p:cNvPr id="113" name="Freeform 19"/>
            <p:cNvSpPr/>
            <p:nvPr/>
          </p:nvSpPr>
          <p:spPr>
            <a:xfrm>
              <a:off x="777270" y="795476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4" name="TextBox 36"/>
            <p:cNvSpPr txBox="1"/>
            <p:nvPr/>
          </p:nvSpPr>
          <p:spPr>
            <a:xfrm>
              <a:off x="936025" y="803239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5D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</p:grpSp>
      <p:grpSp>
        <p:nvGrpSpPr>
          <p:cNvPr id="115" name="群組 114"/>
          <p:cNvGrpSpPr/>
          <p:nvPr/>
        </p:nvGrpSpPr>
        <p:grpSpPr>
          <a:xfrm>
            <a:off x="2336306" y="8951325"/>
            <a:ext cx="2374126" cy="1179726"/>
            <a:chOff x="2336306" y="8951325"/>
            <a:chExt cx="2374126" cy="1179726"/>
          </a:xfrm>
        </p:grpSpPr>
        <p:pic>
          <p:nvPicPr>
            <p:cNvPr id="116" name="圖片 115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306" y="8951325"/>
              <a:ext cx="2374126" cy="1179726"/>
            </a:xfrm>
            <a:prstGeom prst="rect">
              <a:avLst/>
            </a:prstGeom>
          </p:spPr>
        </p:pic>
        <p:grpSp>
          <p:nvGrpSpPr>
            <p:cNvPr id="117" name="群組 116"/>
            <p:cNvGrpSpPr/>
            <p:nvPr/>
          </p:nvGrpSpPr>
          <p:grpSpPr>
            <a:xfrm>
              <a:off x="2814998" y="9464147"/>
              <a:ext cx="1172391" cy="397193"/>
              <a:chOff x="742117" y="3512430"/>
              <a:chExt cx="1172391" cy="397193"/>
            </a:xfrm>
          </p:grpSpPr>
          <p:sp>
            <p:nvSpPr>
              <p:cNvPr id="118" name="Freeform 19"/>
              <p:cNvSpPr/>
              <p:nvPr/>
            </p:nvSpPr>
            <p:spPr>
              <a:xfrm>
                <a:off x="742117" y="3512430"/>
                <a:ext cx="317511" cy="297667"/>
              </a:xfrm>
              <a:custGeom>
                <a:avLst/>
                <a:gdLst/>
                <a:ahLst/>
                <a:cxnLst/>
                <a:rect l="l" t="t" r="r" b="b"/>
                <a:pathLst>
                  <a:path w="423348" h="396889">
                    <a:moveTo>
                      <a:pt x="0" y="0"/>
                    </a:moveTo>
                    <a:lnTo>
                      <a:pt x="423348" y="0"/>
                    </a:lnTo>
                    <a:lnTo>
                      <a:pt x="423348" y="396889"/>
                    </a:lnTo>
                    <a:lnTo>
                      <a:pt x="0" y="3968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6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7">
                          <a14:imgEffect>
                            <a14:artisticCutout/>
                          </a14:imgEffect>
                          <a14:imgEffect>
                            <a14:colorTemperature colorTemp="115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96DAC541-7B7A-43D3-8B79-37D633B846F1}">
                      <asvg:svgBlip xmlns:asvg="http://schemas.microsoft.com/office/drawing/2016/SVG/main" xmlns="" r:embed="rId3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20" name="TextBox 36"/>
              <p:cNvSpPr txBox="1"/>
              <p:nvPr/>
            </p:nvSpPr>
            <p:spPr>
              <a:xfrm>
                <a:off x="913091" y="3589471"/>
                <a:ext cx="1001417" cy="3201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034"/>
                  </a:lnSpc>
                  <a:spcBef>
                    <a:spcPct val="0"/>
                  </a:spcBef>
                </a:pPr>
                <a:r>
                  <a:rPr lang="en-US" sz="3300" b="1" dirty="0" smtClean="0">
                    <a:solidFill>
                      <a:srgbClr val="002060"/>
                    </a:solidFill>
                    <a:latin typeface="Yu Gothic Medium" panose="020B0500000000000000" pitchFamily="34" charset="-128"/>
                    <a:ea typeface="Yu Gothic Medium" panose="020B0500000000000000" pitchFamily="34" charset="-128"/>
                    <a:cs typeface="Arial Bold" panose="020B0704020202020204" pitchFamily="34" charset="0"/>
                    <a:sym typeface="Arial Bold"/>
                  </a:rPr>
                  <a:t>12A</a:t>
                </a:r>
                <a:endParaRPr lang="en-US" sz="3300" b="1" dirty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endParaRPr>
              </a:p>
            </p:txBody>
          </p:sp>
        </p:grpSp>
      </p:grpSp>
      <p:grpSp>
        <p:nvGrpSpPr>
          <p:cNvPr id="121" name="群組 120"/>
          <p:cNvGrpSpPr/>
          <p:nvPr/>
        </p:nvGrpSpPr>
        <p:grpSpPr>
          <a:xfrm>
            <a:off x="310161" y="8951134"/>
            <a:ext cx="2374126" cy="1179726"/>
            <a:chOff x="310161" y="8951134"/>
            <a:chExt cx="2374126" cy="1179726"/>
          </a:xfrm>
        </p:grpSpPr>
        <p:pic>
          <p:nvPicPr>
            <p:cNvPr id="122" name="圖片 121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1" y="8951134"/>
              <a:ext cx="2374126" cy="1179726"/>
            </a:xfrm>
            <a:prstGeom prst="rect">
              <a:avLst/>
            </a:prstGeom>
          </p:spPr>
        </p:pic>
        <p:sp>
          <p:nvSpPr>
            <p:cNvPr id="123" name="TextBox 36"/>
            <p:cNvSpPr txBox="1"/>
            <p:nvPr/>
          </p:nvSpPr>
          <p:spPr>
            <a:xfrm>
              <a:off x="936025" y="9543035"/>
              <a:ext cx="1001417" cy="3201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34"/>
                </a:lnSpc>
                <a:spcBef>
                  <a:spcPct val="0"/>
                </a:spcBef>
              </a:pPr>
              <a:r>
                <a:rPr lang="en-US" sz="3300" b="1" dirty="0" smtClean="0">
                  <a:solidFill>
                    <a:srgbClr val="002060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Arial Bold" panose="020B0704020202020204" pitchFamily="34" charset="0"/>
                  <a:sym typeface="Arial Bold"/>
                </a:rPr>
                <a:t>5D</a:t>
              </a:r>
              <a:endParaRPr lang="en-US" sz="3300" b="1" dirty="0">
                <a:solidFill>
                  <a:srgbClr val="00206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rial Bold" panose="020B0704020202020204" pitchFamily="34" charset="0"/>
                <a:sym typeface="Arial Bold"/>
              </a:endParaRPr>
            </a:p>
          </p:txBody>
        </p:sp>
        <p:sp>
          <p:nvSpPr>
            <p:cNvPr id="124" name="Freeform 19"/>
            <p:cNvSpPr/>
            <p:nvPr/>
          </p:nvSpPr>
          <p:spPr>
            <a:xfrm>
              <a:off x="777270" y="9465402"/>
              <a:ext cx="317511" cy="297667"/>
            </a:xfrm>
            <a:custGeom>
              <a:avLst/>
              <a:gdLst/>
              <a:ahLst/>
              <a:cxnLst/>
              <a:rect l="l" t="t" r="r" b="b"/>
              <a:pathLst>
                <a:path w="423348" h="396889">
                  <a:moveTo>
                    <a:pt x="0" y="0"/>
                  </a:moveTo>
                  <a:lnTo>
                    <a:pt x="423348" y="0"/>
                  </a:lnTo>
                  <a:lnTo>
                    <a:pt x="423348" y="396889"/>
                  </a:lnTo>
                  <a:lnTo>
                    <a:pt x="0" y="3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artisticCutout/>
                        </a14:imgEffect>
                        <a14:imgEffect>
                          <a14:colorTemperature colorTemp="115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7605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619</TotalTime>
  <Words>1460</Words>
  <Application>Microsoft Office PowerPoint</Application>
  <PresentationFormat>Custom</PresentationFormat>
  <Paragraphs>523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Aptos Display</vt:lpstr>
      <vt:lpstr>Noto Sans TC Black</vt:lpstr>
      <vt:lpstr>Yu Gothic Medium</vt:lpstr>
      <vt:lpstr>微軟正黑體</vt:lpstr>
      <vt:lpstr>Arial</vt:lpstr>
      <vt:lpstr>Arial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Suen, Jovy LY</dc:creator>
  <cp:lastModifiedBy>LEUNG Hon Lam</cp:lastModifiedBy>
  <cp:revision>212</cp:revision>
  <cp:lastPrinted>2026-03-16T08:32:50Z</cp:lastPrinted>
  <dcterms:created xsi:type="dcterms:W3CDTF">2026-03-02T03:17:47Z</dcterms:created>
  <dcterms:modified xsi:type="dcterms:W3CDTF">2026-03-23T06:46:04Z</dcterms:modified>
</cp:coreProperties>
</file>